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15" r:id="rId3"/>
    <p:sldMasterId id="2147485809" r:id="rId4"/>
  </p:sldMasterIdLst>
  <p:notesMasterIdLst>
    <p:notesMasterId r:id="rId40"/>
  </p:notesMasterIdLst>
  <p:handoutMasterIdLst>
    <p:handoutMasterId r:id="rId41"/>
  </p:handoutMasterIdLst>
  <p:sldIdLst>
    <p:sldId id="1094" r:id="rId5"/>
    <p:sldId id="1148" r:id="rId6"/>
    <p:sldId id="1179" r:id="rId7"/>
    <p:sldId id="1180" r:id="rId8"/>
    <p:sldId id="1181" r:id="rId9"/>
    <p:sldId id="1182" r:id="rId10"/>
    <p:sldId id="1084" r:id="rId11"/>
    <p:sldId id="1121" r:id="rId12"/>
    <p:sldId id="1183" r:id="rId13"/>
    <p:sldId id="1210" r:id="rId14"/>
    <p:sldId id="1211" r:id="rId15"/>
    <p:sldId id="1194" r:id="rId16"/>
    <p:sldId id="1195" r:id="rId17"/>
    <p:sldId id="1203" r:id="rId18"/>
    <p:sldId id="1198" r:id="rId19"/>
    <p:sldId id="1202" r:id="rId20"/>
    <p:sldId id="1200" r:id="rId21"/>
    <p:sldId id="1201" r:id="rId22"/>
    <p:sldId id="1184" r:id="rId23"/>
    <p:sldId id="1176" r:id="rId24"/>
    <p:sldId id="1204" r:id="rId25"/>
    <p:sldId id="1205" r:id="rId26"/>
    <p:sldId id="1206" r:id="rId27"/>
    <p:sldId id="1209" r:id="rId28"/>
    <p:sldId id="1166" r:id="rId29"/>
    <p:sldId id="1207" r:id="rId30"/>
    <p:sldId id="1208" r:id="rId31"/>
    <p:sldId id="1172" r:id="rId32"/>
    <p:sldId id="1186" r:id="rId33"/>
    <p:sldId id="1187" r:id="rId34"/>
    <p:sldId id="1189" r:id="rId35"/>
    <p:sldId id="1212" r:id="rId36"/>
    <p:sldId id="1190" r:id="rId37"/>
    <p:sldId id="1191" r:id="rId38"/>
    <p:sldId id="1192" r:id="rId39"/>
  </p:sldIdLst>
  <p:sldSz cx="9144000" cy="5715000" type="screen16x10"/>
  <p:notesSz cx="6834188" cy="9979025"/>
  <p:defaultTextStyle>
    <a:defPPr>
      <a:defRPr lang="en-US"/>
    </a:defPPr>
    <a:lvl1pPr algn="l" rtl="0" eaLnBrk="0" fontAlgn="base" hangingPunct="0">
      <a:spcBef>
        <a:spcPct val="0"/>
      </a:spcBef>
      <a:spcAft>
        <a:spcPct val="0"/>
      </a:spcAft>
      <a:defRPr sz="2000" u="sng" kern="1200">
        <a:solidFill>
          <a:srgbClr val="FFFFFF"/>
        </a:solidFill>
        <a:latin typeface="Verdana" panose="020B0604030504040204" pitchFamily="34" charset="0"/>
        <a:ea typeface="+mn-ea"/>
        <a:cs typeface="+mn-cs"/>
      </a:defRPr>
    </a:lvl1pPr>
    <a:lvl2pPr marL="457200" algn="l" rtl="0" eaLnBrk="0" fontAlgn="base" hangingPunct="0">
      <a:spcBef>
        <a:spcPct val="0"/>
      </a:spcBef>
      <a:spcAft>
        <a:spcPct val="0"/>
      </a:spcAft>
      <a:defRPr sz="2000" u="sng" kern="1200">
        <a:solidFill>
          <a:srgbClr val="FFFFFF"/>
        </a:solidFill>
        <a:latin typeface="Verdana" panose="020B0604030504040204" pitchFamily="34" charset="0"/>
        <a:ea typeface="+mn-ea"/>
        <a:cs typeface="+mn-cs"/>
      </a:defRPr>
    </a:lvl2pPr>
    <a:lvl3pPr marL="914400" algn="l" rtl="0" eaLnBrk="0" fontAlgn="base" hangingPunct="0">
      <a:spcBef>
        <a:spcPct val="0"/>
      </a:spcBef>
      <a:spcAft>
        <a:spcPct val="0"/>
      </a:spcAft>
      <a:defRPr sz="2000" u="sng" kern="1200">
        <a:solidFill>
          <a:srgbClr val="FFFFFF"/>
        </a:solidFill>
        <a:latin typeface="Verdana" panose="020B0604030504040204" pitchFamily="34" charset="0"/>
        <a:ea typeface="+mn-ea"/>
        <a:cs typeface="+mn-cs"/>
      </a:defRPr>
    </a:lvl3pPr>
    <a:lvl4pPr marL="1371600" algn="l" rtl="0" eaLnBrk="0" fontAlgn="base" hangingPunct="0">
      <a:spcBef>
        <a:spcPct val="0"/>
      </a:spcBef>
      <a:spcAft>
        <a:spcPct val="0"/>
      </a:spcAft>
      <a:defRPr sz="2000" u="sng" kern="1200">
        <a:solidFill>
          <a:srgbClr val="FFFFFF"/>
        </a:solidFill>
        <a:latin typeface="Verdana" panose="020B0604030504040204" pitchFamily="34" charset="0"/>
        <a:ea typeface="+mn-ea"/>
        <a:cs typeface="+mn-cs"/>
      </a:defRPr>
    </a:lvl4pPr>
    <a:lvl5pPr marL="1828800" algn="l" rtl="0" eaLnBrk="0" fontAlgn="base" hangingPunct="0">
      <a:spcBef>
        <a:spcPct val="0"/>
      </a:spcBef>
      <a:spcAft>
        <a:spcPct val="0"/>
      </a:spcAft>
      <a:defRPr sz="2000" u="sng" kern="1200">
        <a:solidFill>
          <a:srgbClr val="FFFFFF"/>
        </a:solidFill>
        <a:latin typeface="Verdana" panose="020B0604030504040204" pitchFamily="34" charset="0"/>
        <a:ea typeface="+mn-ea"/>
        <a:cs typeface="+mn-cs"/>
      </a:defRPr>
    </a:lvl5pPr>
    <a:lvl6pPr marL="2286000" algn="l" defTabSz="914400" rtl="0" eaLnBrk="1" latinLnBrk="0" hangingPunct="1">
      <a:defRPr sz="2000" u="sng" kern="1200">
        <a:solidFill>
          <a:srgbClr val="FFFFFF"/>
        </a:solidFill>
        <a:latin typeface="Verdana" panose="020B0604030504040204" pitchFamily="34" charset="0"/>
        <a:ea typeface="+mn-ea"/>
        <a:cs typeface="+mn-cs"/>
      </a:defRPr>
    </a:lvl6pPr>
    <a:lvl7pPr marL="2743200" algn="l" defTabSz="914400" rtl="0" eaLnBrk="1" latinLnBrk="0" hangingPunct="1">
      <a:defRPr sz="2000" u="sng" kern="1200">
        <a:solidFill>
          <a:srgbClr val="FFFFFF"/>
        </a:solidFill>
        <a:latin typeface="Verdana" panose="020B0604030504040204" pitchFamily="34" charset="0"/>
        <a:ea typeface="+mn-ea"/>
        <a:cs typeface="+mn-cs"/>
      </a:defRPr>
    </a:lvl7pPr>
    <a:lvl8pPr marL="3200400" algn="l" defTabSz="914400" rtl="0" eaLnBrk="1" latinLnBrk="0" hangingPunct="1">
      <a:defRPr sz="2000" u="sng" kern="1200">
        <a:solidFill>
          <a:srgbClr val="FFFFFF"/>
        </a:solidFill>
        <a:latin typeface="Verdana" panose="020B0604030504040204" pitchFamily="34" charset="0"/>
        <a:ea typeface="+mn-ea"/>
        <a:cs typeface="+mn-cs"/>
      </a:defRPr>
    </a:lvl8pPr>
    <a:lvl9pPr marL="3657600" algn="l" defTabSz="914400" rtl="0" eaLnBrk="1" latinLnBrk="0" hangingPunct="1">
      <a:defRPr sz="2000" u="sng" kern="1200">
        <a:solidFill>
          <a:srgbClr val="FFFFFF"/>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3429">
          <p15:clr>
            <a:srgbClr val="A4A3A4"/>
          </p15:clr>
        </p15:guide>
        <p15:guide id="2" orient="horz" pos="1922">
          <p15:clr>
            <a:srgbClr val="A4A3A4"/>
          </p15:clr>
        </p15:guide>
        <p15:guide id="3" orient="horz" pos="179">
          <p15:clr>
            <a:srgbClr val="A4A3A4"/>
          </p15:clr>
        </p15:guide>
        <p15:guide id="4" orient="horz" pos="3334">
          <p15:clr>
            <a:srgbClr val="A4A3A4"/>
          </p15:clr>
        </p15:guide>
        <p15:guide id="5" pos="180">
          <p15:clr>
            <a:srgbClr val="A4A3A4"/>
          </p15:clr>
        </p15:guide>
        <p15:guide id="6" pos="1460">
          <p15:clr>
            <a:srgbClr val="A4A3A4"/>
          </p15:clr>
        </p15:guide>
        <p15:guide id="7" pos="2814">
          <p15:clr>
            <a:srgbClr val="A4A3A4"/>
          </p15:clr>
        </p15:guide>
        <p15:guide id="8" pos="4306">
          <p15:clr>
            <a:srgbClr val="A4A3A4"/>
          </p15:clr>
        </p15:guide>
        <p15:guide id="9" pos="4203">
          <p15:clr>
            <a:srgbClr val="A4A3A4"/>
          </p15:clr>
        </p15:guide>
        <p15:guide id="10" pos="5585">
          <p15:clr>
            <a:srgbClr val="A4A3A4"/>
          </p15:clr>
        </p15:guide>
        <p15:guide id="11" pos="1544">
          <p15:clr>
            <a:srgbClr val="A4A3A4"/>
          </p15:clr>
        </p15:guide>
        <p15:guide id="12" pos="2918">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93F"/>
    <a:srgbClr val="3366CC"/>
    <a:srgbClr val="DF0024"/>
    <a:srgbClr val="000099"/>
    <a:srgbClr val="00CCFF"/>
    <a:srgbClr val="FF6982"/>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03447BB-5D67-496B-8E87-E561075AD55C}" styleName="Estilo oscuro 1 - Énfasis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78" autoAdjust="0"/>
    <p:restoredTop sz="85616" autoAdjust="0"/>
  </p:normalViewPr>
  <p:slideViewPr>
    <p:cSldViewPr snapToGrid="0">
      <p:cViewPr varScale="1">
        <p:scale>
          <a:sx n="72" d="100"/>
          <a:sy n="72" d="100"/>
        </p:scale>
        <p:origin x="1436" y="36"/>
      </p:cViewPr>
      <p:guideLst>
        <p:guide orient="horz" pos="3429"/>
        <p:guide orient="horz" pos="1922"/>
        <p:guide orient="horz" pos="179"/>
        <p:guide orient="horz" pos="3334"/>
        <p:guide pos="180"/>
        <p:guide pos="1460"/>
        <p:guide pos="2814"/>
        <p:guide pos="4306"/>
        <p:guide pos="4203"/>
        <p:guide pos="5585"/>
        <p:guide pos="1544"/>
        <p:guide pos="2918"/>
      </p:guideLst>
    </p:cSldViewPr>
  </p:slideViewPr>
  <p:outlineViewPr>
    <p:cViewPr>
      <p:scale>
        <a:sx n="50" d="100"/>
        <a:sy n="50"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100" d="100"/>
          <a:sy n="100" d="100"/>
        </p:scale>
        <p:origin x="1636" y="-1572"/>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4E625-3708-40E5-8723-17C84FF398D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8333E69E-1D8F-40C4-9003-110C2F34BB60}">
      <dgm:prSet phldrT="[Texto]"/>
      <dgm:spPr/>
      <dgm:t>
        <a:bodyPr/>
        <a:lstStyle/>
        <a:p>
          <a:r>
            <a:rPr lang="es-ES">
              <a:solidFill>
                <a:schemeClr val="tx1"/>
              </a:solidFill>
            </a:rPr>
            <a:t>DOCKER 19.03.08</a:t>
          </a:r>
        </a:p>
      </dgm:t>
    </dgm:pt>
    <dgm:pt modelId="{C0D85A8C-5C07-420C-B7CB-0C5BF87175F8}" type="parTrans" cxnId="{C4D43701-DCFB-4091-96CC-80FF8F54BEDE}">
      <dgm:prSet/>
      <dgm:spPr/>
      <dgm:t>
        <a:bodyPr/>
        <a:lstStyle/>
        <a:p>
          <a:endParaRPr lang="es-ES"/>
        </a:p>
      </dgm:t>
    </dgm:pt>
    <dgm:pt modelId="{3D11A601-186A-4154-81EE-F95BD0EAC393}" type="sibTrans" cxnId="{C4D43701-DCFB-4091-96CC-80FF8F54BEDE}">
      <dgm:prSet/>
      <dgm:spPr/>
      <dgm:t>
        <a:bodyPr/>
        <a:lstStyle/>
        <a:p>
          <a:endParaRPr lang="es-ES"/>
        </a:p>
      </dgm:t>
    </dgm:pt>
    <dgm:pt modelId="{96B90684-CDE7-48CC-B666-9FDFD1E60137}" type="asst">
      <dgm:prSet phldrT="[Texto]"/>
      <dgm:spPr>
        <a:solidFill>
          <a:schemeClr val="accent1">
            <a:lumMod val="40000"/>
            <a:lumOff val="60000"/>
          </a:schemeClr>
        </a:solidFill>
      </dgm:spPr>
      <dgm:t>
        <a:bodyPr/>
        <a:lstStyle/>
        <a:p>
          <a:r>
            <a:rPr lang="es-ES" dirty="0">
              <a:solidFill>
                <a:schemeClr val="tx1"/>
              </a:solidFill>
            </a:rPr>
            <a:t>Docker-splunk-7</a:t>
          </a:r>
        </a:p>
      </dgm:t>
    </dgm:pt>
    <dgm:pt modelId="{A34919E4-E13D-4910-9071-12610A9DA4C1}" type="parTrans" cxnId="{36385A08-473D-4969-9809-717D4779427E}">
      <dgm:prSet/>
      <dgm:spPr/>
      <dgm:t>
        <a:bodyPr/>
        <a:lstStyle/>
        <a:p>
          <a:endParaRPr lang="es-ES"/>
        </a:p>
      </dgm:t>
    </dgm:pt>
    <dgm:pt modelId="{D38B40A8-A25F-4555-A1AA-7E85098D928A}" type="sibTrans" cxnId="{36385A08-473D-4969-9809-717D4779427E}">
      <dgm:prSet/>
      <dgm:spPr/>
      <dgm:t>
        <a:bodyPr/>
        <a:lstStyle/>
        <a:p>
          <a:endParaRPr lang="es-ES"/>
        </a:p>
      </dgm:t>
    </dgm:pt>
    <dgm:pt modelId="{70B458A8-97B3-4F48-8535-84C0D8B2955D}">
      <dgm:prSet phldrT="[Texto]"/>
      <dgm:spPr>
        <a:solidFill>
          <a:schemeClr val="accent5">
            <a:lumMod val="60000"/>
            <a:lumOff val="40000"/>
          </a:schemeClr>
        </a:solidFill>
      </dgm:spPr>
      <dgm:t>
        <a:bodyPr/>
        <a:lstStyle/>
        <a:p>
          <a:r>
            <a:rPr lang="es-ES" dirty="0">
              <a:solidFill>
                <a:schemeClr val="accent4"/>
              </a:solidFill>
            </a:rPr>
            <a:t>searchhead_splunk7</a:t>
          </a:r>
        </a:p>
        <a:p>
          <a:r>
            <a:rPr lang="es-ES" dirty="0">
              <a:solidFill>
                <a:schemeClr val="accent4"/>
              </a:solidFill>
            </a:rPr>
            <a:t>Puerto 8600</a:t>
          </a:r>
        </a:p>
      </dgm:t>
    </dgm:pt>
    <dgm:pt modelId="{40BED70C-A456-4499-8BAC-540D981A94DF}" type="parTrans" cxnId="{99C09B25-691C-4D44-8C55-6EFDDABD1CE7}">
      <dgm:prSet/>
      <dgm:spPr/>
      <dgm:t>
        <a:bodyPr/>
        <a:lstStyle/>
        <a:p>
          <a:endParaRPr lang="es-ES"/>
        </a:p>
      </dgm:t>
    </dgm:pt>
    <dgm:pt modelId="{BDDF315C-BEE3-43C3-BBD4-F462EF6BB3AA}" type="sibTrans" cxnId="{99C09B25-691C-4D44-8C55-6EFDDABD1CE7}">
      <dgm:prSet/>
      <dgm:spPr/>
      <dgm:t>
        <a:bodyPr/>
        <a:lstStyle/>
        <a:p>
          <a:endParaRPr lang="es-ES"/>
        </a:p>
      </dgm:t>
    </dgm:pt>
    <dgm:pt modelId="{0F3CF5EE-0032-4488-B618-F97A81276197}">
      <dgm:prSet phldrT="[Texto]"/>
      <dgm:spPr>
        <a:solidFill>
          <a:schemeClr val="accent5">
            <a:lumMod val="60000"/>
            <a:lumOff val="40000"/>
          </a:schemeClr>
        </a:solidFill>
      </dgm:spPr>
      <dgm:t>
        <a:bodyPr/>
        <a:lstStyle/>
        <a:p>
          <a:r>
            <a:rPr lang="es-ES" dirty="0">
              <a:solidFill>
                <a:schemeClr val="tx1"/>
              </a:solidFill>
            </a:rPr>
            <a:t>indexer_standalone_splunk7</a:t>
          </a:r>
        </a:p>
        <a:p>
          <a:r>
            <a:rPr lang="es-ES" dirty="0">
              <a:solidFill>
                <a:schemeClr val="tx1"/>
              </a:solidFill>
            </a:rPr>
            <a:t>Puerto 8700</a:t>
          </a:r>
        </a:p>
      </dgm:t>
    </dgm:pt>
    <dgm:pt modelId="{D6AC090B-CDA4-4D64-B129-502031A54710}" type="parTrans" cxnId="{C99F5C2A-9419-4CE9-9D4F-70DDC183F7EC}">
      <dgm:prSet/>
      <dgm:spPr/>
      <dgm:t>
        <a:bodyPr/>
        <a:lstStyle/>
        <a:p>
          <a:endParaRPr lang="es-ES"/>
        </a:p>
      </dgm:t>
    </dgm:pt>
    <dgm:pt modelId="{6F113CB3-384B-475C-8240-8BBE33939E03}" type="sibTrans" cxnId="{C99F5C2A-9419-4CE9-9D4F-70DDC183F7EC}">
      <dgm:prSet/>
      <dgm:spPr/>
      <dgm:t>
        <a:bodyPr/>
        <a:lstStyle/>
        <a:p>
          <a:endParaRPr lang="es-ES"/>
        </a:p>
      </dgm:t>
    </dgm:pt>
    <dgm:pt modelId="{5BA22A6D-68CB-41DE-BD30-745010815845}">
      <dgm:prSet phldrT="[Texto]"/>
      <dgm:spPr>
        <a:solidFill>
          <a:schemeClr val="accent5">
            <a:lumMod val="60000"/>
            <a:lumOff val="40000"/>
          </a:schemeClr>
        </a:solidFill>
      </dgm:spPr>
      <dgm:t>
        <a:bodyPr/>
        <a:lstStyle/>
        <a:p>
          <a:r>
            <a:rPr lang="es-ES" dirty="0">
              <a:solidFill>
                <a:schemeClr val="accent4"/>
              </a:solidFill>
            </a:rPr>
            <a:t>heavyforwarder_splunk7</a:t>
          </a:r>
        </a:p>
        <a:p>
          <a:r>
            <a:rPr lang="es-ES" dirty="0">
              <a:solidFill>
                <a:schemeClr val="accent4"/>
              </a:solidFill>
            </a:rPr>
            <a:t>Puerto 8800</a:t>
          </a:r>
        </a:p>
      </dgm:t>
    </dgm:pt>
    <dgm:pt modelId="{0462C897-1017-4891-83A4-673F1071A189}" type="parTrans" cxnId="{480C55A1-7A41-4CDA-A8C0-C8D07814923C}">
      <dgm:prSet/>
      <dgm:spPr/>
      <dgm:t>
        <a:bodyPr/>
        <a:lstStyle/>
        <a:p>
          <a:endParaRPr lang="es-ES"/>
        </a:p>
      </dgm:t>
    </dgm:pt>
    <dgm:pt modelId="{6638911A-FE4E-43FF-AAB5-0FAA56B44684}" type="sibTrans" cxnId="{480C55A1-7A41-4CDA-A8C0-C8D07814923C}">
      <dgm:prSet/>
      <dgm:spPr/>
      <dgm:t>
        <a:bodyPr/>
        <a:lstStyle/>
        <a:p>
          <a:endParaRPr lang="es-ES"/>
        </a:p>
      </dgm:t>
    </dgm:pt>
    <dgm:pt modelId="{26EBD277-09AC-45DE-82C6-1DA8ED5A02D4}" type="pres">
      <dgm:prSet presAssocID="{0C84E625-3708-40E5-8723-17C84FF398DB}" presName="hierChild1" presStyleCnt="0">
        <dgm:presLayoutVars>
          <dgm:orgChart val="1"/>
          <dgm:chPref val="1"/>
          <dgm:dir/>
          <dgm:animOne val="branch"/>
          <dgm:animLvl val="lvl"/>
          <dgm:resizeHandles/>
        </dgm:presLayoutVars>
      </dgm:prSet>
      <dgm:spPr/>
    </dgm:pt>
    <dgm:pt modelId="{B59F0C71-45E8-41C6-AE4B-9AD1415CA10B}" type="pres">
      <dgm:prSet presAssocID="{8333E69E-1D8F-40C4-9003-110C2F34BB60}" presName="hierRoot1" presStyleCnt="0">
        <dgm:presLayoutVars>
          <dgm:hierBranch val="init"/>
        </dgm:presLayoutVars>
      </dgm:prSet>
      <dgm:spPr/>
    </dgm:pt>
    <dgm:pt modelId="{36D084D9-C07E-4676-AAAF-40E0FC1EAFC4}" type="pres">
      <dgm:prSet presAssocID="{8333E69E-1D8F-40C4-9003-110C2F34BB60}" presName="rootComposite1" presStyleCnt="0"/>
      <dgm:spPr/>
    </dgm:pt>
    <dgm:pt modelId="{B1608DDE-F7E5-4CAA-9F63-BE97A4F1A626}" type="pres">
      <dgm:prSet presAssocID="{8333E69E-1D8F-40C4-9003-110C2F34BB60}" presName="rootText1" presStyleLbl="node0" presStyleIdx="0" presStyleCnt="1">
        <dgm:presLayoutVars>
          <dgm:chPref val="3"/>
        </dgm:presLayoutVars>
      </dgm:prSet>
      <dgm:spPr/>
    </dgm:pt>
    <dgm:pt modelId="{859F2B73-C003-4771-BE8B-EFE1936DB292}" type="pres">
      <dgm:prSet presAssocID="{8333E69E-1D8F-40C4-9003-110C2F34BB60}" presName="rootConnector1" presStyleLbl="node1" presStyleIdx="0" presStyleCnt="0"/>
      <dgm:spPr/>
    </dgm:pt>
    <dgm:pt modelId="{CAEE6DE5-1FC7-42FE-89C8-B334D1C2E470}" type="pres">
      <dgm:prSet presAssocID="{8333E69E-1D8F-40C4-9003-110C2F34BB60}" presName="hierChild2" presStyleCnt="0"/>
      <dgm:spPr/>
    </dgm:pt>
    <dgm:pt modelId="{AE0747BA-444C-4F8A-8E99-2B24416DCC6A}" type="pres">
      <dgm:prSet presAssocID="{40BED70C-A456-4499-8BAC-540D981A94DF}" presName="Name37" presStyleLbl="parChTrans1D2" presStyleIdx="0" presStyleCnt="4"/>
      <dgm:spPr/>
    </dgm:pt>
    <dgm:pt modelId="{C8EA5A02-C4FC-450D-9383-0AF2849B3854}" type="pres">
      <dgm:prSet presAssocID="{70B458A8-97B3-4F48-8535-84C0D8B2955D}" presName="hierRoot2" presStyleCnt="0">
        <dgm:presLayoutVars>
          <dgm:hierBranch val="init"/>
        </dgm:presLayoutVars>
      </dgm:prSet>
      <dgm:spPr/>
    </dgm:pt>
    <dgm:pt modelId="{7766D331-E1B4-4B05-8C30-8E7F31AA5F5E}" type="pres">
      <dgm:prSet presAssocID="{70B458A8-97B3-4F48-8535-84C0D8B2955D}" presName="rootComposite" presStyleCnt="0"/>
      <dgm:spPr/>
    </dgm:pt>
    <dgm:pt modelId="{D41F28A5-62ED-4BBA-9028-BC19DDAA0086}" type="pres">
      <dgm:prSet presAssocID="{70B458A8-97B3-4F48-8535-84C0D8B2955D}" presName="rootText" presStyleLbl="node2" presStyleIdx="0" presStyleCnt="3">
        <dgm:presLayoutVars>
          <dgm:chPref val="3"/>
        </dgm:presLayoutVars>
      </dgm:prSet>
      <dgm:spPr/>
    </dgm:pt>
    <dgm:pt modelId="{0FFC26FD-5FE5-4792-8910-9049D3516AE2}" type="pres">
      <dgm:prSet presAssocID="{70B458A8-97B3-4F48-8535-84C0D8B2955D}" presName="rootConnector" presStyleLbl="node2" presStyleIdx="0" presStyleCnt="3"/>
      <dgm:spPr/>
    </dgm:pt>
    <dgm:pt modelId="{5D3C06AC-F1B7-478A-BA48-30768376DE0E}" type="pres">
      <dgm:prSet presAssocID="{70B458A8-97B3-4F48-8535-84C0D8B2955D}" presName="hierChild4" presStyleCnt="0"/>
      <dgm:spPr/>
    </dgm:pt>
    <dgm:pt modelId="{903E17C2-846E-411F-8A7A-298BB4314F60}" type="pres">
      <dgm:prSet presAssocID="{70B458A8-97B3-4F48-8535-84C0D8B2955D}" presName="hierChild5" presStyleCnt="0"/>
      <dgm:spPr/>
    </dgm:pt>
    <dgm:pt modelId="{49BD1D0A-3430-4CD7-989F-A0099B6EF696}" type="pres">
      <dgm:prSet presAssocID="{D6AC090B-CDA4-4D64-B129-502031A54710}" presName="Name37" presStyleLbl="parChTrans1D2" presStyleIdx="1" presStyleCnt="4"/>
      <dgm:spPr/>
    </dgm:pt>
    <dgm:pt modelId="{6E26FA13-D40E-47CC-A0BE-579BE5945953}" type="pres">
      <dgm:prSet presAssocID="{0F3CF5EE-0032-4488-B618-F97A81276197}" presName="hierRoot2" presStyleCnt="0">
        <dgm:presLayoutVars>
          <dgm:hierBranch val="init"/>
        </dgm:presLayoutVars>
      </dgm:prSet>
      <dgm:spPr/>
    </dgm:pt>
    <dgm:pt modelId="{06AF1994-39DA-46CC-A589-180DB61AB70C}" type="pres">
      <dgm:prSet presAssocID="{0F3CF5EE-0032-4488-B618-F97A81276197}" presName="rootComposite" presStyleCnt="0"/>
      <dgm:spPr/>
    </dgm:pt>
    <dgm:pt modelId="{3B8C69F6-322B-4703-AA6E-320A7BDD5916}" type="pres">
      <dgm:prSet presAssocID="{0F3CF5EE-0032-4488-B618-F97A81276197}" presName="rootText" presStyleLbl="node2" presStyleIdx="1" presStyleCnt="3">
        <dgm:presLayoutVars>
          <dgm:chPref val="3"/>
        </dgm:presLayoutVars>
      </dgm:prSet>
      <dgm:spPr/>
    </dgm:pt>
    <dgm:pt modelId="{F1CE3D3C-9AAE-4243-A31A-1ECE940B5606}" type="pres">
      <dgm:prSet presAssocID="{0F3CF5EE-0032-4488-B618-F97A81276197}" presName="rootConnector" presStyleLbl="node2" presStyleIdx="1" presStyleCnt="3"/>
      <dgm:spPr/>
    </dgm:pt>
    <dgm:pt modelId="{7DB1EFBF-33D6-4A3C-95E4-2405E4E89D22}" type="pres">
      <dgm:prSet presAssocID="{0F3CF5EE-0032-4488-B618-F97A81276197}" presName="hierChild4" presStyleCnt="0"/>
      <dgm:spPr/>
    </dgm:pt>
    <dgm:pt modelId="{58D41F6D-9018-4912-98E2-658D177A53C8}" type="pres">
      <dgm:prSet presAssocID="{0F3CF5EE-0032-4488-B618-F97A81276197}" presName="hierChild5" presStyleCnt="0"/>
      <dgm:spPr/>
    </dgm:pt>
    <dgm:pt modelId="{651DDFD0-FF8F-4495-B2A3-EE190F8A52BD}" type="pres">
      <dgm:prSet presAssocID="{0462C897-1017-4891-83A4-673F1071A189}" presName="Name37" presStyleLbl="parChTrans1D2" presStyleIdx="2" presStyleCnt="4"/>
      <dgm:spPr/>
    </dgm:pt>
    <dgm:pt modelId="{1BBE0E20-4F96-4970-BE15-9CCEB9CDF840}" type="pres">
      <dgm:prSet presAssocID="{5BA22A6D-68CB-41DE-BD30-745010815845}" presName="hierRoot2" presStyleCnt="0">
        <dgm:presLayoutVars>
          <dgm:hierBranch val="init"/>
        </dgm:presLayoutVars>
      </dgm:prSet>
      <dgm:spPr/>
    </dgm:pt>
    <dgm:pt modelId="{89BDD66D-7A99-4D5D-998E-1B3EFD52D9C5}" type="pres">
      <dgm:prSet presAssocID="{5BA22A6D-68CB-41DE-BD30-745010815845}" presName="rootComposite" presStyleCnt="0"/>
      <dgm:spPr/>
    </dgm:pt>
    <dgm:pt modelId="{8152B411-6E12-4257-B621-5BCBA4AA83FA}" type="pres">
      <dgm:prSet presAssocID="{5BA22A6D-68CB-41DE-BD30-745010815845}" presName="rootText" presStyleLbl="node2" presStyleIdx="2" presStyleCnt="3" custLinFactNeighborX="-10616" custLinFactNeighborY="1633">
        <dgm:presLayoutVars>
          <dgm:chPref val="3"/>
        </dgm:presLayoutVars>
      </dgm:prSet>
      <dgm:spPr/>
    </dgm:pt>
    <dgm:pt modelId="{65CD0FA8-7D79-4C96-9C21-9F3EAAC84F52}" type="pres">
      <dgm:prSet presAssocID="{5BA22A6D-68CB-41DE-BD30-745010815845}" presName="rootConnector" presStyleLbl="node2" presStyleIdx="2" presStyleCnt="3"/>
      <dgm:spPr/>
    </dgm:pt>
    <dgm:pt modelId="{C4828353-78D5-435D-888E-9D114B087126}" type="pres">
      <dgm:prSet presAssocID="{5BA22A6D-68CB-41DE-BD30-745010815845}" presName="hierChild4" presStyleCnt="0"/>
      <dgm:spPr/>
    </dgm:pt>
    <dgm:pt modelId="{6DFF75C9-704F-432B-8A73-14D9296056F1}" type="pres">
      <dgm:prSet presAssocID="{5BA22A6D-68CB-41DE-BD30-745010815845}" presName="hierChild5" presStyleCnt="0"/>
      <dgm:spPr/>
    </dgm:pt>
    <dgm:pt modelId="{D2360FC2-81BE-4EB1-940C-3AF858BE7601}" type="pres">
      <dgm:prSet presAssocID="{8333E69E-1D8F-40C4-9003-110C2F34BB60}" presName="hierChild3" presStyleCnt="0"/>
      <dgm:spPr/>
    </dgm:pt>
    <dgm:pt modelId="{5AA2B280-8154-400D-97B3-4302DA65D15A}" type="pres">
      <dgm:prSet presAssocID="{A34919E4-E13D-4910-9071-12610A9DA4C1}" presName="Name111" presStyleLbl="parChTrans1D2" presStyleIdx="3" presStyleCnt="4"/>
      <dgm:spPr/>
    </dgm:pt>
    <dgm:pt modelId="{3B1C2DFB-71A2-4059-82C2-3EEF90AFB122}" type="pres">
      <dgm:prSet presAssocID="{96B90684-CDE7-48CC-B666-9FDFD1E60137}" presName="hierRoot3" presStyleCnt="0">
        <dgm:presLayoutVars>
          <dgm:hierBranch val="init"/>
        </dgm:presLayoutVars>
      </dgm:prSet>
      <dgm:spPr/>
    </dgm:pt>
    <dgm:pt modelId="{BA596F16-D05B-4FE2-B4F2-2AFC332A1DC4}" type="pres">
      <dgm:prSet presAssocID="{96B90684-CDE7-48CC-B666-9FDFD1E60137}" presName="rootComposite3" presStyleCnt="0"/>
      <dgm:spPr/>
    </dgm:pt>
    <dgm:pt modelId="{EB8A447F-767A-4D94-8E6A-F7E7C628B8A7}" type="pres">
      <dgm:prSet presAssocID="{96B90684-CDE7-48CC-B666-9FDFD1E60137}" presName="rootText3" presStyleLbl="asst1" presStyleIdx="0" presStyleCnt="1">
        <dgm:presLayoutVars>
          <dgm:chPref val="3"/>
        </dgm:presLayoutVars>
      </dgm:prSet>
      <dgm:spPr/>
    </dgm:pt>
    <dgm:pt modelId="{4FE47ED7-C5E7-42F6-8F6D-EF9CDDC36CDB}" type="pres">
      <dgm:prSet presAssocID="{96B90684-CDE7-48CC-B666-9FDFD1E60137}" presName="rootConnector3" presStyleLbl="asst1" presStyleIdx="0" presStyleCnt="1"/>
      <dgm:spPr/>
    </dgm:pt>
    <dgm:pt modelId="{F7157391-0B8B-44A3-8346-16773B26B9F2}" type="pres">
      <dgm:prSet presAssocID="{96B90684-CDE7-48CC-B666-9FDFD1E60137}" presName="hierChild6" presStyleCnt="0"/>
      <dgm:spPr/>
    </dgm:pt>
    <dgm:pt modelId="{C084D299-5C53-4AE1-82B5-9C274902B81E}" type="pres">
      <dgm:prSet presAssocID="{96B90684-CDE7-48CC-B666-9FDFD1E60137}" presName="hierChild7" presStyleCnt="0"/>
      <dgm:spPr/>
    </dgm:pt>
  </dgm:ptLst>
  <dgm:cxnLst>
    <dgm:cxn modelId="{C4D43701-DCFB-4091-96CC-80FF8F54BEDE}" srcId="{0C84E625-3708-40E5-8723-17C84FF398DB}" destId="{8333E69E-1D8F-40C4-9003-110C2F34BB60}" srcOrd="0" destOrd="0" parTransId="{C0D85A8C-5C07-420C-B7CB-0C5BF87175F8}" sibTransId="{3D11A601-186A-4154-81EE-F95BD0EAC393}"/>
    <dgm:cxn modelId="{36385A08-473D-4969-9809-717D4779427E}" srcId="{8333E69E-1D8F-40C4-9003-110C2F34BB60}" destId="{96B90684-CDE7-48CC-B666-9FDFD1E60137}" srcOrd="0" destOrd="0" parTransId="{A34919E4-E13D-4910-9071-12610A9DA4C1}" sibTransId="{D38B40A8-A25F-4555-A1AA-7E85098D928A}"/>
    <dgm:cxn modelId="{BD72A619-AFC4-4374-A111-3837E96B5E96}" type="presOf" srcId="{0F3CF5EE-0032-4488-B618-F97A81276197}" destId="{F1CE3D3C-9AAE-4243-A31A-1ECE940B5606}" srcOrd="1" destOrd="0" presId="urn:microsoft.com/office/officeart/2005/8/layout/orgChart1"/>
    <dgm:cxn modelId="{99C09B25-691C-4D44-8C55-6EFDDABD1CE7}" srcId="{8333E69E-1D8F-40C4-9003-110C2F34BB60}" destId="{70B458A8-97B3-4F48-8535-84C0D8B2955D}" srcOrd="1" destOrd="0" parTransId="{40BED70C-A456-4499-8BAC-540D981A94DF}" sibTransId="{BDDF315C-BEE3-43C3-BBD4-F462EF6BB3AA}"/>
    <dgm:cxn modelId="{C99F5C2A-9419-4CE9-9D4F-70DDC183F7EC}" srcId="{8333E69E-1D8F-40C4-9003-110C2F34BB60}" destId="{0F3CF5EE-0032-4488-B618-F97A81276197}" srcOrd="2" destOrd="0" parTransId="{D6AC090B-CDA4-4D64-B129-502031A54710}" sibTransId="{6F113CB3-384B-475C-8240-8BBE33939E03}"/>
    <dgm:cxn modelId="{21534A32-1F25-4D8C-8B1E-43DF5469F953}" type="presOf" srcId="{D6AC090B-CDA4-4D64-B129-502031A54710}" destId="{49BD1D0A-3430-4CD7-989F-A0099B6EF696}" srcOrd="0" destOrd="0" presId="urn:microsoft.com/office/officeart/2005/8/layout/orgChart1"/>
    <dgm:cxn modelId="{51984A4B-BB8E-4D02-B9C1-E8F7B5DD05C5}" type="presOf" srcId="{5BA22A6D-68CB-41DE-BD30-745010815845}" destId="{8152B411-6E12-4257-B621-5BCBA4AA83FA}" srcOrd="0" destOrd="0" presId="urn:microsoft.com/office/officeart/2005/8/layout/orgChart1"/>
    <dgm:cxn modelId="{F726F24E-A13F-412B-869B-D95B660F7E56}" type="presOf" srcId="{0F3CF5EE-0032-4488-B618-F97A81276197}" destId="{3B8C69F6-322B-4703-AA6E-320A7BDD5916}" srcOrd="0" destOrd="0" presId="urn:microsoft.com/office/officeart/2005/8/layout/orgChart1"/>
    <dgm:cxn modelId="{CA60FB70-2115-4C17-B4A5-4403C6978F05}" type="presOf" srcId="{70B458A8-97B3-4F48-8535-84C0D8B2955D}" destId="{0FFC26FD-5FE5-4792-8910-9049D3516AE2}" srcOrd="1" destOrd="0" presId="urn:microsoft.com/office/officeart/2005/8/layout/orgChart1"/>
    <dgm:cxn modelId="{78C11788-60A6-4E8E-B10B-70C9014CA27F}" type="presOf" srcId="{0C84E625-3708-40E5-8723-17C84FF398DB}" destId="{26EBD277-09AC-45DE-82C6-1DA8ED5A02D4}" srcOrd="0" destOrd="0" presId="urn:microsoft.com/office/officeart/2005/8/layout/orgChart1"/>
    <dgm:cxn modelId="{6A88128F-F6A1-4B34-AAA9-A3599EC036DA}" type="presOf" srcId="{5BA22A6D-68CB-41DE-BD30-745010815845}" destId="{65CD0FA8-7D79-4C96-9C21-9F3EAAC84F52}" srcOrd="1" destOrd="0" presId="urn:microsoft.com/office/officeart/2005/8/layout/orgChart1"/>
    <dgm:cxn modelId="{FAEC30A1-9CF5-4A34-8207-D9043B793B1B}" type="presOf" srcId="{70B458A8-97B3-4F48-8535-84C0D8B2955D}" destId="{D41F28A5-62ED-4BBA-9028-BC19DDAA0086}" srcOrd="0" destOrd="0" presId="urn:microsoft.com/office/officeart/2005/8/layout/orgChart1"/>
    <dgm:cxn modelId="{480C55A1-7A41-4CDA-A8C0-C8D07814923C}" srcId="{8333E69E-1D8F-40C4-9003-110C2F34BB60}" destId="{5BA22A6D-68CB-41DE-BD30-745010815845}" srcOrd="3" destOrd="0" parTransId="{0462C897-1017-4891-83A4-673F1071A189}" sibTransId="{6638911A-FE4E-43FF-AAB5-0FAA56B44684}"/>
    <dgm:cxn modelId="{D35F92A7-977A-46CA-8C56-6D5CE0E34077}" type="presOf" srcId="{8333E69E-1D8F-40C4-9003-110C2F34BB60}" destId="{B1608DDE-F7E5-4CAA-9F63-BE97A4F1A626}" srcOrd="0" destOrd="0" presId="urn:microsoft.com/office/officeart/2005/8/layout/orgChart1"/>
    <dgm:cxn modelId="{36EE55B1-DB13-42DA-891E-B273C39C6AF2}" type="presOf" srcId="{A34919E4-E13D-4910-9071-12610A9DA4C1}" destId="{5AA2B280-8154-400D-97B3-4302DA65D15A}" srcOrd="0" destOrd="0" presId="urn:microsoft.com/office/officeart/2005/8/layout/orgChart1"/>
    <dgm:cxn modelId="{5F5D2FB2-EA66-47B9-B15D-D2D414A924E7}" type="presOf" srcId="{40BED70C-A456-4499-8BAC-540D981A94DF}" destId="{AE0747BA-444C-4F8A-8E99-2B24416DCC6A}" srcOrd="0" destOrd="0" presId="urn:microsoft.com/office/officeart/2005/8/layout/orgChart1"/>
    <dgm:cxn modelId="{BE3B6CC0-6709-486C-BCDD-2A89D86205FC}" type="presOf" srcId="{0462C897-1017-4891-83A4-673F1071A189}" destId="{651DDFD0-FF8F-4495-B2A3-EE190F8A52BD}" srcOrd="0" destOrd="0" presId="urn:microsoft.com/office/officeart/2005/8/layout/orgChart1"/>
    <dgm:cxn modelId="{40C10BC8-B5E5-47C0-9AD9-742D4BEF130E}" type="presOf" srcId="{8333E69E-1D8F-40C4-9003-110C2F34BB60}" destId="{859F2B73-C003-4771-BE8B-EFE1936DB292}" srcOrd="1" destOrd="0" presId="urn:microsoft.com/office/officeart/2005/8/layout/orgChart1"/>
    <dgm:cxn modelId="{D9A2C0C9-D11E-47E8-9B2D-81CDE9CA4A9C}" type="presOf" srcId="{96B90684-CDE7-48CC-B666-9FDFD1E60137}" destId="{4FE47ED7-C5E7-42F6-8F6D-EF9CDDC36CDB}" srcOrd="1" destOrd="0" presId="urn:microsoft.com/office/officeart/2005/8/layout/orgChart1"/>
    <dgm:cxn modelId="{30EEE6F2-AA0D-4950-BEF5-BBAB06284E2F}" type="presOf" srcId="{96B90684-CDE7-48CC-B666-9FDFD1E60137}" destId="{EB8A447F-767A-4D94-8E6A-F7E7C628B8A7}" srcOrd="0" destOrd="0" presId="urn:microsoft.com/office/officeart/2005/8/layout/orgChart1"/>
    <dgm:cxn modelId="{0536B340-F785-4E54-8389-F9CB454C911F}" type="presParOf" srcId="{26EBD277-09AC-45DE-82C6-1DA8ED5A02D4}" destId="{B59F0C71-45E8-41C6-AE4B-9AD1415CA10B}" srcOrd="0" destOrd="0" presId="urn:microsoft.com/office/officeart/2005/8/layout/orgChart1"/>
    <dgm:cxn modelId="{B1388374-21B7-49D9-A394-CF35E895E375}" type="presParOf" srcId="{B59F0C71-45E8-41C6-AE4B-9AD1415CA10B}" destId="{36D084D9-C07E-4676-AAAF-40E0FC1EAFC4}" srcOrd="0" destOrd="0" presId="urn:microsoft.com/office/officeart/2005/8/layout/orgChart1"/>
    <dgm:cxn modelId="{868A6582-6CC9-4EB5-9F0D-D5391581FC2C}" type="presParOf" srcId="{36D084D9-C07E-4676-AAAF-40E0FC1EAFC4}" destId="{B1608DDE-F7E5-4CAA-9F63-BE97A4F1A626}" srcOrd="0" destOrd="0" presId="urn:microsoft.com/office/officeart/2005/8/layout/orgChart1"/>
    <dgm:cxn modelId="{420C0BBB-6283-4CBC-BDA0-C9BED61F828D}" type="presParOf" srcId="{36D084D9-C07E-4676-AAAF-40E0FC1EAFC4}" destId="{859F2B73-C003-4771-BE8B-EFE1936DB292}" srcOrd="1" destOrd="0" presId="urn:microsoft.com/office/officeart/2005/8/layout/orgChart1"/>
    <dgm:cxn modelId="{BAD88BB7-7656-41BA-96AE-F3418FD14347}" type="presParOf" srcId="{B59F0C71-45E8-41C6-AE4B-9AD1415CA10B}" destId="{CAEE6DE5-1FC7-42FE-89C8-B334D1C2E470}" srcOrd="1" destOrd="0" presId="urn:microsoft.com/office/officeart/2005/8/layout/orgChart1"/>
    <dgm:cxn modelId="{E76BE60D-4E5E-4EA5-B6F3-9509F1AAADA1}" type="presParOf" srcId="{CAEE6DE5-1FC7-42FE-89C8-B334D1C2E470}" destId="{AE0747BA-444C-4F8A-8E99-2B24416DCC6A}" srcOrd="0" destOrd="0" presId="urn:microsoft.com/office/officeart/2005/8/layout/orgChart1"/>
    <dgm:cxn modelId="{3122BE71-20D7-4E43-AB65-2D0F2F436453}" type="presParOf" srcId="{CAEE6DE5-1FC7-42FE-89C8-B334D1C2E470}" destId="{C8EA5A02-C4FC-450D-9383-0AF2849B3854}" srcOrd="1" destOrd="0" presId="urn:microsoft.com/office/officeart/2005/8/layout/orgChart1"/>
    <dgm:cxn modelId="{BCD83AE6-ED85-4433-8A38-2CD5CF50812B}" type="presParOf" srcId="{C8EA5A02-C4FC-450D-9383-0AF2849B3854}" destId="{7766D331-E1B4-4B05-8C30-8E7F31AA5F5E}" srcOrd="0" destOrd="0" presId="urn:microsoft.com/office/officeart/2005/8/layout/orgChart1"/>
    <dgm:cxn modelId="{3C390F72-DF43-455C-82E3-D462ED0A7537}" type="presParOf" srcId="{7766D331-E1B4-4B05-8C30-8E7F31AA5F5E}" destId="{D41F28A5-62ED-4BBA-9028-BC19DDAA0086}" srcOrd="0" destOrd="0" presId="urn:microsoft.com/office/officeart/2005/8/layout/orgChart1"/>
    <dgm:cxn modelId="{B7F8F63D-3712-4243-9D88-3BFAF5204F6C}" type="presParOf" srcId="{7766D331-E1B4-4B05-8C30-8E7F31AA5F5E}" destId="{0FFC26FD-5FE5-4792-8910-9049D3516AE2}" srcOrd="1" destOrd="0" presId="urn:microsoft.com/office/officeart/2005/8/layout/orgChart1"/>
    <dgm:cxn modelId="{309FB50B-3BFD-42BA-BCD9-EA7B2D1011D0}" type="presParOf" srcId="{C8EA5A02-C4FC-450D-9383-0AF2849B3854}" destId="{5D3C06AC-F1B7-478A-BA48-30768376DE0E}" srcOrd="1" destOrd="0" presId="urn:microsoft.com/office/officeart/2005/8/layout/orgChart1"/>
    <dgm:cxn modelId="{688CD216-4B6C-4183-89F2-9BBB92AAE913}" type="presParOf" srcId="{C8EA5A02-C4FC-450D-9383-0AF2849B3854}" destId="{903E17C2-846E-411F-8A7A-298BB4314F60}" srcOrd="2" destOrd="0" presId="urn:microsoft.com/office/officeart/2005/8/layout/orgChart1"/>
    <dgm:cxn modelId="{8945ED18-036B-4E64-AC50-4ED1C2A15BD3}" type="presParOf" srcId="{CAEE6DE5-1FC7-42FE-89C8-B334D1C2E470}" destId="{49BD1D0A-3430-4CD7-989F-A0099B6EF696}" srcOrd="2" destOrd="0" presId="urn:microsoft.com/office/officeart/2005/8/layout/orgChart1"/>
    <dgm:cxn modelId="{0131F69A-EC7D-4330-B8AE-F2831DBBB174}" type="presParOf" srcId="{CAEE6DE5-1FC7-42FE-89C8-B334D1C2E470}" destId="{6E26FA13-D40E-47CC-A0BE-579BE5945953}" srcOrd="3" destOrd="0" presId="urn:microsoft.com/office/officeart/2005/8/layout/orgChart1"/>
    <dgm:cxn modelId="{BB088F68-6F15-4B7F-9F77-16A8C6C2F9E5}" type="presParOf" srcId="{6E26FA13-D40E-47CC-A0BE-579BE5945953}" destId="{06AF1994-39DA-46CC-A589-180DB61AB70C}" srcOrd="0" destOrd="0" presId="urn:microsoft.com/office/officeart/2005/8/layout/orgChart1"/>
    <dgm:cxn modelId="{5AC638C5-C77C-4CD7-893B-795D15561D4E}" type="presParOf" srcId="{06AF1994-39DA-46CC-A589-180DB61AB70C}" destId="{3B8C69F6-322B-4703-AA6E-320A7BDD5916}" srcOrd="0" destOrd="0" presId="urn:microsoft.com/office/officeart/2005/8/layout/orgChart1"/>
    <dgm:cxn modelId="{AEFDCAFC-852D-4683-B5A9-1AA572413887}" type="presParOf" srcId="{06AF1994-39DA-46CC-A589-180DB61AB70C}" destId="{F1CE3D3C-9AAE-4243-A31A-1ECE940B5606}" srcOrd="1" destOrd="0" presId="urn:microsoft.com/office/officeart/2005/8/layout/orgChart1"/>
    <dgm:cxn modelId="{B9B02162-7F65-4B6E-8CA3-6888C93969D5}" type="presParOf" srcId="{6E26FA13-D40E-47CC-A0BE-579BE5945953}" destId="{7DB1EFBF-33D6-4A3C-95E4-2405E4E89D22}" srcOrd="1" destOrd="0" presId="urn:microsoft.com/office/officeart/2005/8/layout/orgChart1"/>
    <dgm:cxn modelId="{1F0BD099-2EBE-4135-BA99-E82D57930ED2}" type="presParOf" srcId="{6E26FA13-D40E-47CC-A0BE-579BE5945953}" destId="{58D41F6D-9018-4912-98E2-658D177A53C8}" srcOrd="2" destOrd="0" presId="urn:microsoft.com/office/officeart/2005/8/layout/orgChart1"/>
    <dgm:cxn modelId="{34FFA10D-8640-4183-8502-5D8D79E13A1A}" type="presParOf" srcId="{CAEE6DE5-1FC7-42FE-89C8-B334D1C2E470}" destId="{651DDFD0-FF8F-4495-B2A3-EE190F8A52BD}" srcOrd="4" destOrd="0" presId="urn:microsoft.com/office/officeart/2005/8/layout/orgChart1"/>
    <dgm:cxn modelId="{0867EB88-0859-400E-BEE1-6D61EFF0E0EC}" type="presParOf" srcId="{CAEE6DE5-1FC7-42FE-89C8-B334D1C2E470}" destId="{1BBE0E20-4F96-4970-BE15-9CCEB9CDF840}" srcOrd="5" destOrd="0" presId="urn:microsoft.com/office/officeart/2005/8/layout/orgChart1"/>
    <dgm:cxn modelId="{D66B6F93-09D6-4765-8F0E-878578E2D0F8}" type="presParOf" srcId="{1BBE0E20-4F96-4970-BE15-9CCEB9CDF840}" destId="{89BDD66D-7A99-4D5D-998E-1B3EFD52D9C5}" srcOrd="0" destOrd="0" presId="urn:microsoft.com/office/officeart/2005/8/layout/orgChart1"/>
    <dgm:cxn modelId="{B4EBE4EA-EDF6-437E-B57D-D40BA6C27889}" type="presParOf" srcId="{89BDD66D-7A99-4D5D-998E-1B3EFD52D9C5}" destId="{8152B411-6E12-4257-B621-5BCBA4AA83FA}" srcOrd="0" destOrd="0" presId="urn:microsoft.com/office/officeart/2005/8/layout/orgChart1"/>
    <dgm:cxn modelId="{6F1F7FC5-55C6-4852-BB40-420F2422BF32}" type="presParOf" srcId="{89BDD66D-7A99-4D5D-998E-1B3EFD52D9C5}" destId="{65CD0FA8-7D79-4C96-9C21-9F3EAAC84F52}" srcOrd="1" destOrd="0" presId="urn:microsoft.com/office/officeart/2005/8/layout/orgChart1"/>
    <dgm:cxn modelId="{B78F57EB-D28F-4C56-9AA5-2F6B142865E4}" type="presParOf" srcId="{1BBE0E20-4F96-4970-BE15-9CCEB9CDF840}" destId="{C4828353-78D5-435D-888E-9D114B087126}" srcOrd="1" destOrd="0" presId="urn:microsoft.com/office/officeart/2005/8/layout/orgChart1"/>
    <dgm:cxn modelId="{EC152018-F218-4BA8-9579-8ADEC538709D}" type="presParOf" srcId="{1BBE0E20-4F96-4970-BE15-9CCEB9CDF840}" destId="{6DFF75C9-704F-432B-8A73-14D9296056F1}" srcOrd="2" destOrd="0" presId="urn:microsoft.com/office/officeart/2005/8/layout/orgChart1"/>
    <dgm:cxn modelId="{745D6B48-8BD4-4347-9C26-8F29E80F592F}" type="presParOf" srcId="{B59F0C71-45E8-41C6-AE4B-9AD1415CA10B}" destId="{D2360FC2-81BE-4EB1-940C-3AF858BE7601}" srcOrd="2" destOrd="0" presId="urn:microsoft.com/office/officeart/2005/8/layout/orgChart1"/>
    <dgm:cxn modelId="{AA7E1C6F-2A06-40A3-808B-051407E35F18}" type="presParOf" srcId="{D2360FC2-81BE-4EB1-940C-3AF858BE7601}" destId="{5AA2B280-8154-400D-97B3-4302DA65D15A}" srcOrd="0" destOrd="0" presId="urn:microsoft.com/office/officeart/2005/8/layout/orgChart1"/>
    <dgm:cxn modelId="{E739AFA0-3366-4127-A38C-8F32CDD582D0}" type="presParOf" srcId="{D2360FC2-81BE-4EB1-940C-3AF858BE7601}" destId="{3B1C2DFB-71A2-4059-82C2-3EEF90AFB122}" srcOrd="1" destOrd="0" presId="urn:microsoft.com/office/officeart/2005/8/layout/orgChart1"/>
    <dgm:cxn modelId="{F34462A6-D5AA-4CB4-9DE2-176965A4508E}" type="presParOf" srcId="{3B1C2DFB-71A2-4059-82C2-3EEF90AFB122}" destId="{BA596F16-D05B-4FE2-B4F2-2AFC332A1DC4}" srcOrd="0" destOrd="0" presId="urn:microsoft.com/office/officeart/2005/8/layout/orgChart1"/>
    <dgm:cxn modelId="{DD9291CB-D9E7-498B-A706-C52DEBF5017F}" type="presParOf" srcId="{BA596F16-D05B-4FE2-B4F2-2AFC332A1DC4}" destId="{EB8A447F-767A-4D94-8E6A-F7E7C628B8A7}" srcOrd="0" destOrd="0" presId="urn:microsoft.com/office/officeart/2005/8/layout/orgChart1"/>
    <dgm:cxn modelId="{13363365-07CA-47A9-A282-4AFE9C2E208B}" type="presParOf" srcId="{BA596F16-D05B-4FE2-B4F2-2AFC332A1DC4}" destId="{4FE47ED7-C5E7-42F6-8F6D-EF9CDDC36CDB}" srcOrd="1" destOrd="0" presId="urn:microsoft.com/office/officeart/2005/8/layout/orgChart1"/>
    <dgm:cxn modelId="{A80E5D6A-74AD-457D-8DD7-0CBB8EB58C1D}" type="presParOf" srcId="{3B1C2DFB-71A2-4059-82C2-3EEF90AFB122}" destId="{F7157391-0B8B-44A3-8346-16773B26B9F2}" srcOrd="1" destOrd="0" presId="urn:microsoft.com/office/officeart/2005/8/layout/orgChart1"/>
    <dgm:cxn modelId="{5D855F06-5796-4E0E-B116-1A4B276F2CF4}" type="presParOf" srcId="{3B1C2DFB-71A2-4059-82C2-3EEF90AFB122}" destId="{C084D299-5C53-4AE1-82B5-9C274902B81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84E625-3708-40E5-8723-17C84FF398D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8333E69E-1D8F-40C4-9003-110C2F34BB60}">
      <dgm:prSet phldrT="[Texto]"/>
      <dgm:spPr/>
      <dgm:t>
        <a:bodyPr/>
        <a:lstStyle/>
        <a:p>
          <a:r>
            <a:rPr lang="es-ES">
              <a:solidFill>
                <a:schemeClr val="tx1"/>
              </a:solidFill>
            </a:rPr>
            <a:t>DOCKER 19.03.08</a:t>
          </a:r>
        </a:p>
      </dgm:t>
    </dgm:pt>
    <dgm:pt modelId="{C0D85A8C-5C07-420C-B7CB-0C5BF87175F8}" type="parTrans" cxnId="{C4D43701-DCFB-4091-96CC-80FF8F54BEDE}">
      <dgm:prSet/>
      <dgm:spPr/>
      <dgm:t>
        <a:bodyPr/>
        <a:lstStyle/>
        <a:p>
          <a:endParaRPr lang="es-ES"/>
        </a:p>
      </dgm:t>
    </dgm:pt>
    <dgm:pt modelId="{3D11A601-186A-4154-81EE-F95BD0EAC393}" type="sibTrans" cxnId="{C4D43701-DCFB-4091-96CC-80FF8F54BEDE}">
      <dgm:prSet/>
      <dgm:spPr/>
      <dgm:t>
        <a:bodyPr/>
        <a:lstStyle/>
        <a:p>
          <a:endParaRPr lang="es-ES"/>
        </a:p>
      </dgm:t>
    </dgm:pt>
    <dgm:pt modelId="{96B90684-CDE7-48CC-B666-9FDFD1E60137}" type="asst">
      <dgm:prSet phldrT="[Texto]"/>
      <dgm:spPr>
        <a:solidFill>
          <a:schemeClr val="accent1">
            <a:lumMod val="60000"/>
            <a:lumOff val="40000"/>
          </a:schemeClr>
        </a:solidFill>
      </dgm:spPr>
      <dgm:t>
        <a:bodyPr/>
        <a:lstStyle/>
        <a:p>
          <a:r>
            <a:rPr lang="es-ES" dirty="0">
              <a:solidFill>
                <a:schemeClr val="accent4"/>
              </a:solidFill>
            </a:rPr>
            <a:t>Docker-splunk-7</a:t>
          </a:r>
        </a:p>
      </dgm:t>
    </dgm:pt>
    <dgm:pt modelId="{A34919E4-E13D-4910-9071-12610A9DA4C1}" type="parTrans" cxnId="{36385A08-473D-4969-9809-717D4779427E}">
      <dgm:prSet/>
      <dgm:spPr/>
      <dgm:t>
        <a:bodyPr/>
        <a:lstStyle/>
        <a:p>
          <a:endParaRPr lang="es-ES"/>
        </a:p>
      </dgm:t>
    </dgm:pt>
    <dgm:pt modelId="{D38B40A8-A25F-4555-A1AA-7E85098D928A}" type="sibTrans" cxnId="{36385A08-473D-4969-9809-717D4779427E}">
      <dgm:prSet/>
      <dgm:spPr/>
      <dgm:t>
        <a:bodyPr/>
        <a:lstStyle/>
        <a:p>
          <a:endParaRPr lang="es-ES"/>
        </a:p>
      </dgm:t>
    </dgm:pt>
    <dgm:pt modelId="{70B458A8-97B3-4F48-8535-84C0D8B2955D}">
      <dgm:prSet phldrT="[Texto]"/>
      <dgm:spPr>
        <a:solidFill>
          <a:schemeClr val="accent5">
            <a:lumMod val="60000"/>
            <a:lumOff val="40000"/>
          </a:schemeClr>
        </a:solidFill>
      </dgm:spPr>
      <dgm:t>
        <a:bodyPr/>
        <a:lstStyle/>
        <a:p>
          <a:r>
            <a:rPr lang="es-ES" dirty="0">
              <a:solidFill>
                <a:schemeClr val="accent4"/>
              </a:solidFill>
            </a:rPr>
            <a:t>searchhead_splunk7</a:t>
          </a:r>
        </a:p>
        <a:p>
          <a:r>
            <a:rPr lang="es-ES" dirty="0">
              <a:solidFill>
                <a:schemeClr val="accent4"/>
              </a:solidFill>
            </a:rPr>
            <a:t>Puerto 8600</a:t>
          </a:r>
        </a:p>
      </dgm:t>
    </dgm:pt>
    <dgm:pt modelId="{40BED70C-A456-4499-8BAC-540D981A94DF}" type="parTrans" cxnId="{99C09B25-691C-4D44-8C55-6EFDDABD1CE7}">
      <dgm:prSet/>
      <dgm:spPr/>
      <dgm:t>
        <a:bodyPr/>
        <a:lstStyle/>
        <a:p>
          <a:endParaRPr lang="es-ES"/>
        </a:p>
      </dgm:t>
    </dgm:pt>
    <dgm:pt modelId="{BDDF315C-BEE3-43C3-BBD4-F462EF6BB3AA}" type="sibTrans" cxnId="{99C09B25-691C-4D44-8C55-6EFDDABD1CE7}">
      <dgm:prSet/>
      <dgm:spPr/>
      <dgm:t>
        <a:bodyPr/>
        <a:lstStyle/>
        <a:p>
          <a:endParaRPr lang="es-ES"/>
        </a:p>
      </dgm:t>
    </dgm:pt>
    <dgm:pt modelId="{0F3CF5EE-0032-4488-B618-F97A81276197}">
      <dgm:prSet phldrT="[Texto]"/>
      <dgm:spPr>
        <a:solidFill>
          <a:schemeClr val="accent5">
            <a:lumMod val="60000"/>
            <a:lumOff val="40000"/>
          </a:schemeClr>
        </a:solidFill>
      </dgm:spPr>
      <dgm:t>
        <a:bodyPr/>
        <a:lstStyle/>
        <a:p>
          <a:r>
            <a:rPr lang="es-ES" dirty="0">
              <a:solidFill>
                <a:schemeClr val="tx1"/>
              </a:solidFill>
            </a:rPr>
            <a:t>indexer_standalone_splunk7</a:t>
          </a:r>
        </a:p>
        <a:p>
          <a:r>
            <a:rPr lang="es-ES" dirty="0">
              <a:solidFill>
                <a:schemeClr val="tx1"/>
              </a:solidFill>
            </a:rPr>
            <a:t>Puerto 8700</a:t>
          </a:r>
        </a:p>
      </dgm:t>
    </dgm:pt>
    <dgm:pt modelId="{D6AC090B-CDA4-4D64-B129-502031A54710}" type="parTrans" cxnId="{C99F5C2A-9419-4CE9-9D4F-70DDC183F7EC}">
      <dgm:prSet/>
      <dgm:spPr/>
      <dgm:t>
        <a:bodyPr/>
        <a:lstStyle/>
        <a:p>
          <a:endParaRPr lang="es-ES"/>
        </a:p>
      </dgm:t>
    </dgm:pt>
    <dgm:pt modelId="{6F113CB3-384B-475C-8240-8BBE33939E03}" type="sibTrans" cxnId="{C99F5C2A-9419-4CE9-9D4F-70DDC183F7EC}">
      <dgm:prSet/>
      <dgm:spPr/>
      <dgm:t>
        <a:bodyPr/>
        <a:lstStyle/>
        <a:p>
          <a:endParaRPr lang="es-ES"/>
        </a:p>
      </dgm:t>
    </dgm:pt>
    <dgm:pt modelId="{5BA22A6D-68CB-41DE-BD30-745010815845}">
      <dgm:prSet phldrT="[Texto]"/>
      <dgm:spPr>
        <a:solidFill>
          <a:schemeClr val="accent5">
            <a:lumMod val="60000"/>
            <a:lumOff val="40000"/>
          </a:schemeClr>
        </a:solidFill>
      </dgm:spPr>
      <dgm:t>
        <a:bodyPr/>
        <a:lstStyle/>
        <a:p>
          <a:r>
            <a:rPr lang="es-ES" dirty="0">
              <a:solidFill>
                <a:schemeClr val="accent4"/>
              </a:solidFill>
            </a:rPr>
            <a:t>heavyforwarder_splunk7</a:t>
          </a:r>
        </a:p>
        <a:p>
          <a:r>
            <a:rPr lang="es-ES" dirty="0">
              <a:solidFill>
                <a:schemeClr val="accent4"/>
              </a:solidFill>
            </a:rPr>
            <a:t>Puerto 8800</a:t>
          </a:r>
        </a:p>
      </dgm:t>
    </dgm:pt>
    <dgm:pt modelId="{0462C897-1017-4891-83A4-673F1071A189}" type="parTrans" cxnId="{480C55A1-7A41-4CDA-A8C0-C8D07814923C}">
      <dgm:prSet/>
      <dgm:spPr/>
      <dgm:t>
        <a:bodyPr/>
        <a:lstStyle/>
        <a:p>
          <a:endParaRPr lang="es-ES"/>
        </a:p>
      </dgm:t>
    </dgm:pt>
    <dgm:pt modelId="{6638911A-FE4E-43FF-AAB5-0FAA56B44684}" type="sibTrans" cxnId="{480C55A1-7A41-4CDA-A8C0-C8D07814923C}">
      <dgm:prSet/>
      <dgm:spPr/>
      <dgm:t>
        <a:bodyPr/>
        <a:lstStyle/>
        <a:p>
          <a:endParaRPr lang="es-ES"/>
        </a:p>
      </dgm:t>
    </dgm:pt>
    <dgm:pt modelId="{DAA007B7-979D-4107-96E4-A8F9D976A380}">
      <dgm:prSet/>
      <dgm:spPr>
        <a:solidFill>
          <a:schemeClr val="accent1">
            <a:lumMod val="60000"/>
            <a:lumOff val="40000"/>
          </a:schemeClr>
        </a:solidFill>
      </dgm:spPr>
      <dgm:t>
        <a:bodyPr/>
        <a:lstStyle/>
        <a:p>
          <a:r>
            <a:rPr lang="es-ES" dirty="0">
              <a:solidFill>
                <a:schemeClr val="accent4"/>
              </a:solidFill>
            </a:rPr>
            <a:t>Brasil-Ubuntu</a:t>
          </a:r>
        </a:p>
        <a:p>
          <a:r>
            <a:rPr lang="es-ES" dirty="0">
              <a:solidFill>
                <a:schemeClr val="accent4"/>
              </a:solidFill>
            </a:rPr>
            <a:t>Puerto 8090</a:t>
          </a:r>
        </a:p>
      </dgm:t>
    </dgm:pt>
    <dgm:pt modelId="{4C120C20-526F-4135-A1C2-26DF506D2DC6}" type="parTrans" cxnId="{578955D6-E92F-4372-9705-F010FC881881}">
      <dgm:prSet/>
      <dgm:spPr/>
      <dgm:t>
        <a:bodyPr/>
        <a:lstStyle/>
        <a:p>
          <a:endParaRPr lang="es-ES"/>
        </a:p>
      </dgm:t>
    </dgm:pt>
    <dgm:pt modelId="{9638DCB7-3692-44B9-B8A4-B02D4CEE9142}" type="sibTrans" cxnId="{578955D6-E92F-4372-9705-F010FC881881}">
      <dgm:prSet/>
      <dgm:spPr/>
      <dgm:t>
        <a:bodyPr/>
        <a:lstStyle/>
        <a:p>
          <a:endParaRPr lang="es-ES"/>
        </a:p>
      </dgm:t>
    </dgm:pt>
    <dgm:pt modelId="{4F49FEA3-4A06-4F4B-9CAD-C935489C6A7D}">
      <dgm:prSet/>
      <dgm:spPr>
        <a:solidFill>
          <a:schemeClr val="accent5">
            <a:lumMod val="60000"/>
            <a:lumOff val="40000"/>
          </a:schemeClr>
        </a:solidFill>
      </dgm:spPr>
      <dgm:t>
        <a:bodyPr/>
        <a:lstStyle/>
        <a:p>
          <a:r>
            <a:rPr lang="es-ES" dirty="0" err="1">
              <a:solidFill>
                <a:schemeClr val="accent4"/>
              </a:solidFill>
            </a:rPr>
            <a:t>mltf_br</a:t>
          </a:r>
          <a:r>
            <a:rPr lang="es-ES" dirty="0" err="1"/>
            <a:t>r</a:t>
          </a:r>
          <a:endParaRPr lang="es-ES" dirty="0"/>
        </a:p>
      </dgm:t>
    </dgm:pt>
    <dgm:pt modelId="{BB3EFBFF-B15D-407E-88DF-2ECE3A6233F3}" type="parTrans" cxnId="{750B7EA9-3103-430E-95A6-93A8C1A52DAD}">
      <dgm:prSet/>
      <dgm:spPr/>
      <dgm:t>
        <a:bodyPr/>
        <a:lstStyle/>
        <a:p>
          <a:endParaRPr lang="es-ES"/>
        </a:p>
      </dgm:t>
    </dgm:pt>
    <dgm:pt modelId="{5A5E07C8-6B02-4F5E-8BB9-38CBDE753EAF}" type="sibTrans" cxnId="{750B7EA9-3103-430E-95A6-93A8C1A52DAD}">
      <dgm:prSet/>
      <dgm:spPr/>
      <dgm:t>
        <a:bodyPr/>
        <a:lstStyle/>
        <a:p>
          <a:endParaRPr lang="es-ES"/>
        </a:p>
      </dgm:t>
    </dgm:pt>
    <dgm:pt modelId="{004B2FBB-415E-46C3-AF63-E9AF5205C196}">
      <dgm:prSet/>
      <dgm:spPr>
        <a:solidFill>
          <a:schemeClr val="accent5">
            <a:lumMod val="20000"/>
            <a:lumOff val="80000"/>
          </a:schemeClr>
        </a:solidFill>
      </dgm:spPr>
      <dgm:t>
        <a:bodyPr/>
        <a:lstStyle/>
        <a:p>
          <a:r>
            <a:rPr lang="es-ES" dirty="0" err="1">
              <a:solidFill>
                <a:schemeClr val="tx1"/>
              </a:solidFill>
            </a:rPr>
            <a:t>FrontEnd</a:t>
          </a:r>
          <a:endParaRPr lang="es-ES" dirty="0">
            <a:solidFill>
              <a:schemeClr val="tx1"/>
            </a:solidFill>
          </a:endParaRPr>
        </a:p>
        <a:p>
          <a:r>
            <a:rPr lang="es-ES" dirty="0">
              <a:solidFill>
                <a:schemeClr val="tx1"/>
              </a:solidFill>
            </a:rPr>
            <a:t>Puerto 4443</a:t>
          </a:r>
        </a:p>
      </dgm:t>
    </dgm:pt>
    <dgm:pt modelId="{0AC6A7A9-96F7-4A32-96AB-65AB8C7EC4D5}" type="parTrans" cxnId="{F17D2E07-EFF8-446A-ADC5-5137F9BAFD16}">
      <dgm:prSet/>
      <dgm:spPr/>
      <dgm:t>
        <a:bodyPr/>
        <a:lstStyle/>
        <a:p>
          <a:endParaRPr lang="es-ES"/>
        </a:p>
      </dgm:t>
    </dgm:pt>
    <dgm:pt modelId="{69FB65B2-3B11-49A6-B503-67FAD0471F89}" type="sibTrans" cxnId="{F17D2E07-EFF8-446A-ADC5-5137F9BAFD16}">
      <dgm:prSet/>
      <dgm:spPr/>
      <dgm:t>
        <a:bodyPr/>
        <a:lstStyle/>
        <a:p>
          <a:endParaRPr lang="es-ES"/>
        </a:p>
      </dgm:t>
    </dgm:pt>
    <dgm:pt modelId="{95AD8DB4-05AD-4BFF-BCFF-51495B1B774C}">
      <dgm:prSet/>
      <dgm:spPr>
        <a:solidFill>
          <a:schemeClr val="accent5">
            <a:lumMod val="20000"/>
            <a:lumOff val="80000"/>
          </a:schemeClr>
        </a:solidFill>
      </dgm:spPr>
      <dgm:t>
        <a:bodyPr/>
        <a:lstStyle/>
        <a:p>
          <a:r>
            <a:rPr lang="es-ES" dirty="0" err="1">
              <a:solidFill>
                <a:schemeClr val="accent4"/>
              </a:solidFill>
            </a:rPr>
            <a:t>BackEnd</a:t>
          </a:r>
          <a:endParaRPr lang="es-ES" dirty="0">
            <a:solidFill>
              <a:schemeClr val="accent4"/>
            </a:solidFill>
          </a:endParaRPr>
        </a:p>
        <a:p>
          <a:r>
            <a:rPr lang="es-ES" dirty="0">
              <a:solidFill>
                <a:schemeClr val="accent4"/>
              </a:solidFill>
            </a:rPr>
            <a:t>Puerto 8092</a:t>
          </a:r>
        </a:p>
      </dgm:t>
    </dgm:pt>
    <dgm:pt modelId="{31202F67-DE3B-4DA3-BD3C-6362CED3878D}" type="parTrans" cxnId="{88EBCF1B-E968-4240-9B2D-5872FD6370DA}">
      <dgm:prSet/>
      <dgm:spPr/>
      <dgm:t>
        <a:bodyPr/>
        <a:lstStyle/>
        <a:p>
          <a:endParaRPr lang="es-ES"/>
        </a:p>
      </dgm:t>
    </dgm:pt>
    <dgm:pt modelId="{338002D8-3F5A-4954-8D00-0E4AD3A650E9}" type="sibTrans" cxnId="{88EBCF1B-E968-4240-9B2D-5872FD6370DA}">
      <dgm:prSet/>
      <dgm:spPr/>
      <dgm:t>
        <a:bodyPr/>
        <a:lstStyle/>
        <a:p>
          <a:endParaRPr lang="es-ES"/>
        </a:p>
      </dgm:t>
    </dgm:pt>
    <dgm:pt modelId="{26EBD277-09AC-45DE-82C6-1DA8ED5A02D4}" type="pres">
      <dgm:prSet presAssocID="{0C84E625-3708-40E5-8723-17C84FF398DB}" presName="hierChild1" presStyleCnt="0">
        <dgm:presLayoutVars>
          <dgm:orgChart val="1"/>
          <dgm:chPref val="1"/>
          <dgm:dir/>
          <dgm:animOne val="branch"/>
          <dgm:animLvl val="lvl"/>
          <dgm:resizeHandles/>
        </dgm:presLayoutVars>
      </dgm:prSet>
      <dgm:spPr/>
    </dgm:pt>
    <dgm:pt modelId="{B59F0C71-45E8-41C6-AE4B-9AD1415CA10B}" type="pres">
      <dgm:prSet presAssocID="{8333E69E-1D8F-40C4-9003-110C2F34BB60}" presName="hierRoot1" presStyleCnt="0">
        <dgm:presLayoutVars>
          <dgm:hierBranch val="init"/>
        </dgm:presLayoutVars>
      </dgm:prSet>
      <dgm:spPr/>
    </dgm:pt>
    <dgm:pt modelId="{36D084D9-C07E-4676-AAAF-40E0FC1EAFC4}" type="pres">
      <dgm:prSet presAssocID="{8333E69E-1D8F-40C4-9003-110C2F34BB60}" presName="rootComposite1" presStyleCnt="0"/>
      <dgm:spPr/>
    </dgm:pt>
    <dgm:pt modelId="{B1608DDE-F7E5-4CAA-9F63-BE97A4F1A626}" type="pres">
      <dgm:prSet presAssocID="{8333E69E-1D8F-40C4-9003-110C2F34BB60}" presName="rootText1" presStyleLbl="node0" presStyleIdx="0" presStyleCnt="1">
        <dgm:presLayoutVars>
          <dgm:chPref val="3"/>
        </dgm:presLayoutVars>
      </dgm:prSet>
      <dgm:spPr/>
    </dgm:pt>
    <dgm:pt modelId="{859F2B73-C003-4771-BE8B-EFE1936DB292}" type="pres">
      <dgm:prSet presAssocID="{8333E69E-1D8F-40C4-9003-110C2F34BB60}" presName="rootConnector1" presStyleLbl="node1" presStyleIdx="0" presStyleCnt="0"/>
      <dgm:spPr/>
    </dgm:pt>
    <dgm:pt modelId="{CAEE6DE5-1FC7-42FE-89C8-B334D1C2E470}" type="pres">
      <dgm:prSet presAssocID="{8333E69E-1D8F-40C4-9003-110C2F34BB60}" presName="hierChild2" presStyleCnt="0"/>
      <dgm:spPr/>
    </dgm:pt>
    <dgm:pt modelId="{AE0747BA-444C-4F8A-8E99-2B24416DCC6A}" type="pres">
      <dgm:prSet presAssocID="{40BED70C-A456-4499-8BAC-540D981A94DF}" presName="Name37" presStyleLbl="parChTrans1D2" presStyleIdx="0" presStyleCnt="5"/>
      <dgm:spPr/>
    </dgm:pt>
    <dgm:pt modelId="{C8EA5A02-C4FC-450D-9383-0AF2849B3854}" type="pres">
      <dgm:prSet presAssocID="{70B458A8-97B3-4F48-8535-84C0D8B2955D}" presName="hierRoot2" presStyleCnt="0">
        <dgm:presLayoutVars>
          <dgm:hierBranch val="init"/>
        </dgm:presLayoutVars>
      </dgm:prSet>
      <dgm:spPr/>
    </dgm:pt>
    <dgm:pt modelId="{7766D331-E1B4-4B05-8C30-8E7F31AA5F5E}" type="pres">
      <dgm:prSet presAssocID="{70B458A8-97B3-4F48-8535-84C0D8B2955D}" presName="rootComposite" presStyleCnt="0"/>
      <dgm:spPr/>
    </dgm:pt>
    <dgm:pt modelId="{D41F28A5-62ED-4BBA-9028-BC19DDAA0086}" type="pres">
      <dgm:prSet presAssocID="{70B458A8-97B3-4F48-8535-84C0D8B2955D}" presName="rootText" presStyleLbl="node2" presStyleIdx="0" presStyleCnt="4">
        <dgm:presLayoutVars>
          <dgm:chPref val="3"/>
        </dgm:presLayoutVars>
      </dgm:prSet>
      <dgm:spPr/>
    </dgm:pt>
    <dgm:pt modelId="{0FFC26FD-5FE5-4792-8910-9049D3516AE2}" type="pres">
      <dgm:prSet presAssocID="{70B458A8-97B3-4F48-8535-84C0D8B2955D}" presName="rootConnector" presStyleLbl="node2" presStyleIdx="0" presStyleCnt="4"/>
      <dgm:spPr/>
    </dgm:pt>
    <dgm:pt modelId="{5D3C06AC-F1B7-478A-BA48-30768376DE0E}" type="pres">
      <dgm:prSet presAssocID="{70B458A8-97B3-4F48-8535-84C0D8B2955D}" presName="hierChild4" presStyleCnt="0"/>
      <dgm:spPr/>
    </dgm:pt>
    <dgm:pt modelId="{903E17C2-846E-411F-8A7A-298BB4314F60}" type="pres">
      <dgm:prSet presAssocID="{70B458A8-97B3-4F48-8535-84C0D8B2955D}" presName="hierChild5" presStyleCnt="0"/>
      <dgm:spPr/>
    </dgm:pt>
    <dgm:pt modelId="{EB225EFF-0F17-4689-BD10-52892B9FDEE9}" type="pres">
      <dgm:prSet presAssocID="{4C120C20-526F-4135-A1C2-26DF506D2DC6}" presName="Name37" presStyleLbl="parChTrans1D2" presStyleIdx="1" presStyleCnt="5"/>
      <dgm:spPr/>
    </dgm:pt>
    <dgm:pt modelId="{DDE25820-922C-4A71-8935-795B12C687EA}" type="pres">
      <dgm:prSet presAssocID="{DAA007B7-979D-4107-96E4-A8F9D976A380}" presName="hierRoot2" presStyleCnt="0">
        <dgm:presLayoutVars>
          <dgm:hierBranch val="init"/>
        </dgm:presLayoutVars>
      </dgm:prSet>
      <dgm:spPr/>
    </dgm:pt>
    <dgm:pt modelId="{4049980A-47D8-47B5-80C0-95076607B733}" type="pres">
      <dgm:prSet presAssocID="{DAA007B7-979D-4107-96E4-A8F9D976A380}" presName="rootComposite" presStyleCnt="0"/>
      <dgm:spPr/>
    </dgm:pt>
    <dgm:pt modelId="{A10BB675-685C-4277-A4E6-93BB04CF8195}" type="pres">
      <dgm:prSet presAssocID="{DAA007B7-979D-4107-96E4-A8F9D976A380}" presName="rootText" presStyleLbl="node2" presStyleIdx="1" presStyleCnt="4" custLinFactX="100000" custLinFactY="-56021" custLinFactNeighborX="159512" custLinFactNeighborY="-100000">
        <dgm:presLayoutVars>
          <dgm:chPref val="3"/>
        </dgm:presLayoutVars>
      </dgm:prSet>
      <dgm:spPr/>
    </dgm:pt>
    <dgm:pt modelId="{C39E98C2-DF3F-40B6-A55E-4F16F8B12A4A}" type="pres">
      <dgm:prSet presAssocID="{DAA007B7-979D-4107-96E4-A8F9D976A380}" presName="rootConnector" presStyleLbl="node2" presStyleIdx="1" presStyleCnt="4"/>
      <dgm:spPr/>
    </dgm:pt>
    <dgm:pt modelId="{033CC302-FDBC-4AA7-85C2-0942B77D24A1}" type="pres">
      <dgm:prSet presAssocID="{DAA007B7-979D-4107-96E4-A8F9D976A380}" presName="hierChild4" presStyleCnt="0"/>
      <dgm:spPr/>
    </dgm:pt>
    <dgm:pt modelId="{7C9A046C-1F8D-49BA-9764-29632370D2DC}" type="pres">
      <dgm:prSet presAssocID="{BB3EFBFF-B15D-407E-88DF-2ECE3A6233F3}" presName="Name37" presStyleLbl="parChTrans1D3" presStyleIdx="0" presStyleCnt="1"/>
      <dgm:spPr/>
    </dgm:pt>
    <dgm:pt modelId="{E1A9363D-2512-41FC-947C-F5D5721F9A5C}" type="pres">
      <dgm:prSet presAssocID="{4F49FEA3-4A06-4F4B-9CAD-C935489C6A7D}" presName="hierRoot2" presStyleCnt="0">
        <dgm:presLayoutVars>
          <dgm:hierBranch val="init"/>
        </dgm:presLayoutVars>
      </dgm:prSet>
      <dgm:spPr/>
    </dgm:pt>
    <dgm:pt modelId="{1BDA9DB0-5B03-4F51-BF1E-991FDABA9AC2}" type="pres">
      <dgm:prSet presAssocID="{4F49FEA3-4A06-4F4B-9CAD-C935489C6A7D}" presName="rootComposite" presStyleCnt="0"/>
      <dgm:spPr/>
    </dgm:pt>
    <dgm:pt modelId="{9ABB464A-2141-4EEA-81D9-D044A64F5609}" type="pres">
      <dgm:prSet presAssocID="{4F49FEA3-4A06-4F4B-9CAD-C935489C6A7D}" presName="rootText" presStyleLbl="node3" presStyleIdx="0" presStyleCnt="1" custLinFactX="200000" custLinFactY="-52097" custLinFactNeighborX="219275" custLinFactNeighborY="-100000">
        <dgm:presLayoutVars>
          <dgm:chPref val="3"/>
        </dgm:presLayoutVars>
      </dgm:prSet>
      <dgm:spPr/>
    </dgm:pt>
    <dgm:pt modelId="{5E865A47-FF0D-4E49-ACF7-BC7E5962F2FF}" type="pres">
      <dgm:prSet presAssocID="{4F49FEA3-4A06-4F4B-9CAD-C935489C6A7D}" presName="rootConnector" presStyleLbl="node3" presStyleIdx="0" presStyleCnt="1"/>
      <dgm:spPr/>
    </dgm:pt>
    <dgm:pt modelId="{5A6A55FE-7135-40AD-99E3-D9225A93909E}" type="pres">
      <dgm:prSet presAssocID="{4F49FEA3-4A06-4F4B-9CAD-C935489C6A7D}" presName="hierChild4" presStyleCnt="0"/>
      <dgm:spPr/>
    </dgm:pt>
    <dgm:pt modelId="{01B938BB-0BEC-46D1-AD95-C526E636F0CC}" type="pres">
      <dgm:prSet presAssocID="{0AC6A7A9-96F7-4A32-96AB-65AB8C7EC4D5}" presName="Name37" presStyleLbl="parChTrans1D4" presStyleIdx="0" presStyleCnt="2"/>
      <dgm:spPr/>
    </dgm:pt>
    <dgm:pt modelId="{4C1186DA-7857-4D76-BF01-D25EC6D91C0D}" type="pres">
      <dgm:prSet presAssocID="{004B2FBB-415E-46C3-AF63-E9AF5205C196}" presName="hierRoot2" presStyleCnt="0">
        <dgm:presLayoutVars>
          <dgm:hierBranch val="init"/>
        </dgm:presLayoutVars>
      </dgm:prSet>
      <dgm:spPr/>
    </dgm:pt>
    <dgm:pt modelId="{2F8F819C-1027-4242-AEB8-6B2B91D53571}" type="pres">
      <dgm:prSet presAssocID="{004B2FBB-415E-46C3-AF63-E9AF5205C196}" presName="rootComposite" presStyleCnt="0"/>
      <dgm:spPr/>
    </dgm:pt>
    <dgm:pt modelId="{54F527FE-415C-45F6-9027-DC5A83D5167D}" type="pres">
      <dgm:prSet presAssocID="{004B2FBB-415E-46C3-AF63-E9AF5205C196}" presName="rootText" presStyleLbl="node4" presStyleIdx="0" presStyleCnt="2" custLinFactX="100000" custLinFactNeighborX="184754" custLinFactNeighborY="-7823">
        <dgm:presLayoutVars>
          <dgm:chPref val="3"/>
        </dgm:presLayoutVars>
      </dgm:prSet>
      <dgm:spPr/>
    </dgm:pt>
    <dgm:pt modelId="{65A88746-B5D6-4F68-BCB6-19BFA31C4FFF}" type="pres">
      <dgm:prSet presAssocID="{004B2FBB-415E-46C3-AF63-E9AF5205C196}" presName="rootConnector" presStyleLbl="node4" presStyleIdx="0" presStyleCnt="2"/>
      <dgm:spPr/>
    </dgm:pt>
    <dgm:pt modelId="{768417B9-3418-401E-97F4-543CEDFA9AFA}" type="pres">
      <dgm:prSet presAssocID="{004B2FBB-415E-46C3-AF63-E9AF5205C196}" presName="hierChild4" presStyleCnt="0"/>
      <dgm:spPr/>
    </dgm:pt>
    <dgm:pt modelId="{494AD6D5-D3EC-4EDF-B7F3-FCCE06482DFE}" type="pres">
      <dgm:prSet presAssocID="{004B2FBB-415E-46C3-AF63-E9AF5205C196}" presName="hierChild5" presStyleCnt="0"/>
      <dgm:spPr/>
    </dgm:pt>
    <dgm:pt modelId="{AB784AE9-1F60-413B-AB9F-5022A39E9CD0}" type="pres">
      <dgm:prSet presAssocID="{31202F67-DE3B-4DA3-BD3C-6362CED3878D}" presName="Name37" presStyleLbl="parChTrans1D4" presStyleIdx="1" presStyleCnt="2"/>
      <dgm:spPr/>
    </dgm:pt>
    <dgm:pt modelId="{79841DAB-B820-47D7-A233-294CBE3157CC}" type="pres">
      <dgm:prSet presAssocID="{95AD8DB4-05AD-4BFF-BCFF-51495B1B774C}" presName="hierRoot2" presStyleCnt="0">
        <dgm:presLayoutVars>
          <dgm:hierBranch val="init"/>
        </dgm:presLayoutVars>
      </dgm:prSet>
      <dgm:spPr/>
    </dgm:pt>
    <dgm:pt modelId="{9428A854-C7AF-42B2-8636-EE5F95655C6B}" type="pres">
      <dgm:prSet presAssocID="{95AD8DB4-05AD-4BFF-BCFF-51495B1B774C}" presName="rootComposite" presStyleCnt="0"/>
      <dgm:spPr/>
    </dgm:pt>
    <dgm:pt modelId="{2AE1D0B0-882E-4E09-BF2C-94DAB9F4514B}" type="pres">
      <dgm:prSet presAssocID="{95AD8DB4-05AD-4BFF-BCFF-51495B1B774C}" presName="rootText" presStyleLbl="node4" presStyleIdx="1" presStyleCnt="2" custLinFactX="218659" custLinFactY="-47070" custLinFactNeighborX="300000" custLinFactNeighborY="-100000">
        <dgm:presLayoutVars>
          <dgm:chPref val="3"/>
        </dgm:presLayoutVars>
      </dgm:prSet>
      <dgm:spPr/>
    </dgm:pt>
    <dgm:pt modelId="{8AC12E28-42CC-47E9-A471-A5A9A6D97670}" type="pres">
      <dgm:prSet presAssocID="{95AD8DB4-05AD-4BFF-BCFF-51495B1B774C}" presName="rootConnector" presStyleLbl="node4" presStyleIdx="1" presStyleCnt="2"/>
      <dgm:spPr/>
    </dgm:pt>
    <dgm:pt modelId="{49621C90-47C6-4AF5-B343-182E0B0A48CA}" type="pres">
      <dgm:prSet presAssocID="{95AD8DB4-05AD-4BFF-BCFF-51495B1B774C}" presName="hierChild4" presStyleCnt="0"/>
      <dgm:spPr/>
    </dgm:pt>
    <dgm:pt modelId="{5EA6BC8B-72A8-4AF4-A701-ACFE7EDC1D37}" type="pres">
      <dgm:prSet presAssocID="{95AD8DB4-05AD-4BFF-BCFF-51495B1B774C}" presName="hierChild5" presStyleCnt="0"/>
      <dgm:spPr/>
    </dgm:pt>
    <dgm:pt modelId="{3B264BBE-8153-4E95-A9AE-EC2395D21B8F}" type="pres">
      <dgm:prSet presAssocID="{4F49FEA3-4A06-4F4B-9CAD-C935489C6A7D}" presName="hierChild5" presStyleCnt="0"/>
      <dgm:spPr/>
    </dgm:pt>
    <dgm:pt modelId="{4BDDF57C-25E9-45DE-9530-E7D315B569C8}" type="pres">
      <dgm:prSet presAssocID="{DAA007B7-979D-4107-96E4-A8F9D976A380}" presName="hierChild5" presStyleCnt="0"/>
      <dgm:spPr/>
    </dgm:pt>
    <dgm:pt modelId="{49BD1D0A-3430-4CD7-989F-A0099B6EF696}" type="pres">
      <dgm:prSet presAssocID="{D6AC090B-CDA4-4D64-B129-502031A54710}" presName="Name37" presStyleLbl="parChTrans1D2" presStyleIdx="2" presStyleCnt="5"/>
      <dgm:spPr/>
    </dgm:pt>
    <dgm:pt modelId="{6E26FA13-D40E-47CC-A0BE-579BE5945953}" type="pres">
      <dgm:prSet presAssocID="{0F3CF5EE-0032-4488-B618-F97A81276197}" presName="hierRoot2" presStyleCnt="0">
        <dgm:presLayoutVars>
          <dgm:hierBranch val="init"/>
        </dgm:presLayoutVars>
      </dgm:prSet>
      <dgm:spPr/>
    </dgm:pt>
    <dgm:pt modelId="{06AF1994-39DA-46CC-A589-180DB61AB70C}" type="pres">
      <dgm:prSet presAssocID="{0F3CF5EE-0032-4488-B618-F97A81276197}" presName="rootComposite" presStyleCnt="0"/>
      <dgm:spPr/>
    </dgm:pt>
    <dgm:pt modelId="{3B8C69F6-322B-4703-AA6E-320A7BDD5916}" type="pres">
      <dgm:prSet presAssocID="{0F3CF5EE-0032-4488-B618-F97A81276197}" presName="rootText" presStyleLbl="node2" presStyleIdx="2" presStyleCnt="4">
        <dgm:presLayoutVars>
          <dgm:chPref val="3"/>
        </dgm:presLayoutVars>
      </dgm:prSet>
      <dgm:spPr/>
    </dgm:pt>
    <dgm:pt modelId="{F1CE3D3C-9AAE-4243-A31A-1ECE940B5606}" type="pres">
      <dgm:prSet presAssocID="{0F3CF5EE-0032-4488-B618-F97A81276197}" presName="rootConnector" presStyleLbl="node2" presStyleIdx="2" presStyleCnt="4"/>
      <dgm:spPr/>
    </dgm:pt>
    <dgm:pt modelId="{7DB1EFBF-33D6-4A3C-95E4-2405E4E89D22}" type="pres">
      <dgm:prSet presAssocID="{0F3CF5EE-0032-4488-B618-F97A81276197}" presName="hierChild4" presStyleCnt="0"/>
      <dgm:spPr/>
    </dgm:pt>
    <dgm:pt modelId="{58D41F6D-9018-4912-98E2-658D177A53C8}" type="pres">
      <dgm:prSet presAssocID="{0F3CF5EE-0032-4488-B618-F97A81276197}" presName="hierChild5" presStyleCnt="0"/>
      <dgm:spPr/>
    </dgm:pt>
    <dgm:pt modelId="{651DDFD0-FF8F-4495-B2A3-EE190F8A52BD}" type="pres">
      <dgm:prSet presAssocID="{0462C897-1017-4891-83A4-673F1071A189}" presName="Name37" presStyleLbl="parChTrans1D2" presStyleIdx="3" presStyleCnt="5"/>
      <dgm:spPr/>
    </dgm:pt>
    <dgm:pt modelId="{1BBE0E20-4F96-4970-BE15-9CCEB9CDF840}" type="pres">
      <dgm:prSet presAssocID="{5BA22A6D-68CB-41DE-BD30-745010815845}" presName="hierRoot2" presStyleCnt="0">
        <dgm:presLayoutVars>
          <dgm:hierBranch val="init"/>
        </dgm:presLayoutVars>
      </dgm:prSet>
      <dgm:spPr/>
    </dgm:pt>
    <dgm:pt modelId="{89BDD66D-7A99-4D5D-998E-1B3EFD52D9C5}" type="pres">
      <dgm:prSet presAssocID="{5BA22A6D-68CB-41DE-BD30-745010815845}" presName="rootComposite" presStyleCnt="0"/>
      <dgm:spPr/>
    </dgm:pt>
    <dgm:pt modelId="{8152B411-6E12-4257-B621-5BCBA4AA83FA}" type="pres">
      <dgm:prSet presAssocID="{5BA22A6D-68CB-41DE-BD30-745010815845}" presName="rootText" presStyleLbl="node2" presStyleIdx="3" presStyleCnt="4">
        <dgm:presLayoutVars>
          <dgm:chPref val="3"/>
        </dgm:presLayoutVars>
      </dgm:prSet>
      <dgm:spPr/>
    </dgm:pt>
    <dgm:pt modelId="{65CD0FA8-7D79-4C96-9C21-9F3EAAC84F52}" type="pres">
      <dgm:prSet presAssocID="{5BA22A6D-68CB-41DE-BD30-745010815845}" presName="rootConnector" presStyleLbl="node2" presStyleIdx="3" presStyleCnt="4"/>
      <dgm:spPr/>
    </dgm:pt>
    <dgm:pt modelId="{C4828353-78D5-435D-888E-9D114B087126}" type="pres">
      <dgm:prSet presAssocID="{5BA22A6D-68CB-41DE-BD30-745010815845}" presName="hierChild4" presStyleCnt="0"/>
      <dgm:spPr/>
    </dgm:pt>
    <dgm:pt modelId="{6DFF75C9-704F-432B-8A73-14D9296056F1}" type="pres">
      <dgm:prSet presAssocID="{5BA22A6D-68CB-41DE-BD30-745010815845}" presName="hierChild5" presStyleCnt="0"/>
      <dgm:spPr/>
    </dgm:pt>
    <dgm:pt modelId="{D2360FC2-81BE-4EB1-940C-3AF858BE7601}" type="pres">
      <dgm:prSet presAssocID="{8333E69E-1D8F-40C4-9003-110C2F34BB60}" presName="hierChild3" presStyleCnt="0"/>
      <dgm:spPr/>
    </dgm:pt>
    <dgm:pt modelId="{5AA2B280-8154-400D-97B3-4302DA65D15A}" type="pres">
      <dgm:prSet presAssocID="{A34919E4-E13D-4910-9071-12610A9DA4C1}" presName="Name111" presStyleLbl="parChTrans1D2" presStyleIdx="4" presStyleCnt="5"/>
      <dgm:spPr/>
    </dgm:pt>
    <dgm:pt modelId="{3B1C2DFB-71A2-4059-82C2-3EEF90AFB122}" type="pres">
      <dgm:prSet presAssocID="{96B90684-CDE7-48CC-B666-9FDFD1E60137}" presName="hierRoot3" presStyleCnt="0">
        <dgm:presLayoutVars>
          <dgm:hierBranch val="init"/>
        </dgm:presLayoutVars>
      </dgm:prSet>
      <dgm:spPr/>
    </dgm:pt>
    <dgm:pt modelId="{BA596F16-D05B-4FE2-B4F2-2AFC332A1DC4}" type="pres">
      <dgm:prSet presAssocID="{96B90684-CDE7-48CC-B666-9FDFD1E60137}" presName="rootComposite3" presStyleCnt="0"/>
      <dgm:spPr/>
    </dgm:pt>
    <dgm:pt modelId="{EB8A447F-767A-4D94-8E6A-F7E7C628B8A7}" type="pres">
      <dgm:prSet presAssocID="{96B90684-CDE7-48CC-B666-9FDFD1E60137}" presName="rootText3" presStyleLbl="asst1" presStyleIdx="0" presStyleCnt="1" custLinFactNeighborX="-63243" custLinFactNeighborY="-10325">
        <dgm:presLayoutVars>
          <dgm:chPref val="3"/>
        </dgm:presLayoutVars>
      </dgm:prSet>
      <dgm:spPr/>
    </dgm:pt>
    <dgm:pt modelId="{4FE47ED7-C5E7-42F6-8F6D-EF9CDDC36CDB}" type="pres">
      <dgm:prSet presAssocID="{96B90684-CDE7-48CC-B666-9FDFD1E60137}" presName="rootConnector3" presStyleLbl="asst1" presStyleIdx="0" presStyleCnt="1"/>
      <dgm:spPr/>
    </dgm:pt>
    <dgm:pt modelId="{F7157391-0B8B-44A3-8346-16773B26B9F2}" type="pres">
      <dgm:prSet presAssocID="{96B90684-CDE7-48CC-B666-9FDFD1E60137}" presName="hierChild6" presStyleCnt="0"/>
      <dgm:spPr/>
    </dgm:pt>
    <dgm:pt modelId="{C084D299-5C53-4AE1-82B5-9C274902B81E}" type="pres">
      <dgm:prSet presAssocID="{96B90684-CDE7-48CC-B666-9FDFD1E60137}" presName="hierChild7" presStyleCnt="0"/>
      <dgm:spPr/>
    </dgm:pt>
  </dgm:ptLst>
  <dgm:cxnLst>
    <dgm:cxn modelId="{C4D43701-DCFB-4091-96CC-80FF8F54BEDE}" srcId="{0C84E625-3708-40E5-8723-17C84FF398DB}" destId="{8333E69E-1D8F-40C4-9003-110C2F34BB60}" srcOrd="0" destOrd="0" parTransId="{C0D85A8C-5C07-420C-B7CB-0C5BF87175F8}" sibTransId="{3D11A601-186A-4154-81EE-F95BD0EAC393}"/>
    <dgm:cxn modelId="{F17D2E07-EFF8-446A-ADC5-5137F9BAFD16}" srcId="{4F49FEA3-4A06-4F4B-9CAD-C935489C6A7D}" destId="{004B2FBB-415E-46C3-AF63-E9AF5205C196}" srcOrd="0" destOrd="0" parTransId="{0AC6A7A9-96F7-4A32-96AB-65AB8C7EC4D5}" sibTransId="{69FB65B2-3B11-49A6-B503-67FAD0471F89}"/>
    <dgm:cxn modelId="{36385A08-473D-4969-9809-717D4779427E}" srcId="{8333E69E-1D8F-40C4-9003-110C2F34BB60}" destId="{96B90684-CDE7-48CC-B666-9FDFD1E60137}" srcOrd="0" destOrd="0" parTransId="{A34919E4-E13D-4910-9071-12610A9DA4C1}" sibTransId="{D38B40A8-A25F-4555-A1AA-7E85098D928A}"/>
    <dgm:cxn modelId="{0B40A80C-2A0E-4FEF-B79D-9B4D38ADEA85}" type="presOf" srcId="{96B90684-CDE7-48CC-B666-9FDFD1E60137}" destId="{4FE47ED7-C5E7-42F6-8F6D-EF9CDDC36CDB}" srcOrd="1" destOrd="0" presId="urn:microsoft.com/office/officeart/2005/8/layout/orgChart1"/>
    <dgm:cxn modelId="{B9FD8012-7C01-4BF5-9843-E71F342BFFB7}" type="presOf" srcId="{96B90684-CDE7-48CC-B666-9FDFD1E60137}" destId="{EB8A447F-767A-4D94-8E6A-F7E7C628B8A7}" srcOrd="0" destOrd="0" presId="urn:microsoft.com/office/officeart/2005/8/layout/orgChart1"/>
    <dgm:cxn modelId="{D4DF171B-0CFE-478D-A020-6103F14EF50E}" type="presOf" srcId="{70B458A8-97B3-4F48-8535-84C0D8B2955D}" destId="{0FFC26FD-5FE5-4792-8910-9049D3516AE2}" srcOrd="1" destOrd="0" presId="urn:microsoft.com/office/officeart/2005/8/layout/orgChart1"/>
    <dgm:cxn modelId="{88EBCF1B-E968-4240-9B2D-5872FD6370DA}" srcId="{4F49FEA3-4A06-4F4B-9CAD-C935489C6A7D}" destId="{95AD8DB4-05AD-4BFF-BCFF-51495B1B774C}" srcOrd="1" destOrd="0" parTransId="{31202F67-DE3B-4DA3-BD3C-6362CED3878D}" sibTransId="{338002D8-3F5A-4954-8D00-0E4AD3A650E9}"/>
    <dgm:cxn modelId="{6F05201D-F5CE-4E1A-A8F4-9DFEA8956E26}" type="presOf" srcId="{A34919E4-E13D-4910-9071-12610A9DA4C1}" destId="{5AA2B280-8154-400D-97B3-4302DA65D15A}" srcOrd="0" destOrd="0" presId="urn:microsoft.com/office/officeart/2005/8/layout/orgChart1"/>
    <dgm:cxn modelId="{99C09B25-691C-4D44-8C55-6EFDDABD1CE7}" srcId="{8333E69E-1D8F-40C4-9003-110C2F34BB60}" destId="{70B458A8-97B3-4F48-8535-84C0D8B2955D}" srcOrd="1" destOrd="0" parTransId="{40BED70C-A456-4499-8BAC-540D981A94DF}" sibTransId="{BDDF315C-BEE3-43C3-BBD4-F462EF6BB3AA}"/>
    <dgm:cxn modelId="{C99F5C2A-9419-4CE9-9D4F-70DDC183F7EC}" srcId="{8333E69E-1D8F-40C4-9003-110C2F34BB60}" destId="{0F3CF5EE-0032-4488-B618-F97A81276197}" srcOrd="3" destOrd="0" parTransId="{D6AC090B-CDA4-4D64-B129-502031A54710}" sibTransId="{6F113CB3-384B-475C-8240-8BBE33939E03}"/>
    <dgm:cxn modelId="{E170292B-7CF7-458D-8D3D-5C52561DD38A}" type="presOf" srcId="{4C120C20-526F-4135-A1C2-26DF506D2DC6}" destId="{EB225EFF-0F17-4689-BD10-52892B9FDEE9}" srcOrd="0" destOrd="0" presId="urn:microsoft.com/office/officeart/2005/8/layout/orgChart1"/>
    <dgm:cxn modelId="{AFB13F2E-3B89-4D26-B171-36BA4D547616}" type="presOf" srcId="{0462C897-1017-4891-83A4-673F1071A189}" destId="{651DDFD0-FF8F-4495-B2A3-EE190F8A52BD}" srcOrd="0" destOrd="0" presId="urn:microsoft.com/office/officeart/2005/8/layout/orgChart1"/>
    <dgm:cxn modelId="{5760003E-36D2-406C-B4B9-04FFFD78F1D4}" type="presOf" srcId="{D6AC090B-CDA4-4D64-B129-502031A54710}" destId="{49BD1D0A-3430-4CD7-989F-A0099B6EF696}" srcOrd="0" destOrd="0" presId="urn:microsoft.com/office/officeart/2005/8/layout/orgChart1"/>
    <dgm:cxn modelId="{06C23844-81A5-4D74-8A5D-CF88FDA49607}" type="presOf" srcId="{0F3CF5EE-0032-4488-B618-F97A81276197}" destId="{3B8C69F6-322B-4703-AA6E-320A7BDD5916}" srcOrd="0" destOrd="0" presId="urn:microsoft.com/office/officeart/2005/8/layout/orgChart1"/>
    <dgm:cxn modelId="{57976167-04D0-4917-BBDD-47F12E939483}" type="presOf" srcId="{DAA007B7-979D-4107-96E4-A8F9D976A380}" destId="{A10BB675-685C-4277-A4E6-93BB04CF8195}" srcOrd="0" destOrd="0" presId="urn:microsoft.com/office/officeart/2005/8/layout/orgChart1"/>
    <dgm:cxn modelId="{AABA3B4E-7080-4003-B027-A8C5FFF30CFC}" type="presOf" srcId="{70B458A8-97B3-4F48-8535-84C0D8B2955D}" destId="{D41F28A5-62ED-4BBA-9028-BC19DDAA0086}" srcOrd="0" destOrd="0" presId="urn:microsoft.com/office/officeart/2005/8/layout/orgChart1"/>
    <dgm:cxn modelId="{15D33F6F-BE7A-4EA3-80FF-C14BD8ACAA68}" type="presOf" srcId="{8333E69E-1D8F-40C4-9003-110C2F34BB60}" destId="{859F2B73-C003-4771-BE8B-EFE1936DB292}" srcOrd="1" destOrd="0" presId="urn:microsoft.com/office/officeart/2005/8/layout/orgChart1"/>
    <dgm:cxn modelId="{4B7EDB6F-0BF9-43FC-8418-FB997BF11D0E}" type="presOf" srcId="{5BA22A6D-68CB-41DE-BD30-745010815845}" destId="{65CD0FA8-7D79-4C96-9C21-9F3EAAC84F52}" srcOrd="1" destOrd="0" presId="urn:microsoft.com/office/officeart/2005/8/layout/orgChart1"/>
    <dgm:cxn modelId="{CB848353-3EFA-4270-81B0-B0BD6E543D74}" type="presOf" srcId="{31202F67-DE3B-4DA3-BD3C-6362CED3878D}" destId="{AB784AE9-1F60-413B-AB9F-5022A39E9CD0}" srcOrd="0" destOrd="0" presId="urn:microsoft.com/office/officeart/2005/8/layout/orgChart1"/>
    <dgm:cxn modelId="{65A25079-FDB0-4B4A-8DAE-D36A36A26A47}" type="presOf" srcId="{4F49FEA3-4A06-4F4B-9CAD-C935489C6A7D}" destId="{9ABB464A-2141-4EEA-81D9-D044A64F5609}" srcOrd="0" destOrd="0" presId="urn:microsoft.com/office/officeart/2005/8/layout/orgChart1"/>
    <dgm:cxn modelId="{BAD5227B-8896-4977-912B-EC12186E96CB}" type="presOf" srcId="{95AD8DB4-05AD-4BFF-BCFF-51495B1B774C}" destId="{8AC12E28-42CC-47E9-A471-A5A9A6D97670}" srcOrd="1" destOrd="0" presId="urn:microsoft.com/office/officeart/2005/8/layout/orgChart1"/>
    <dgm:cxn modelId="{B5FAB682-567B-4063-ADDF-897CCC94546F}" type="presOf" srcId="{004B2FBB-415E-46C3-AF63-E9AF5205C196}" destId="{65A88746-B5D6-4F68-BCB6-19BFA31C4FFF}" srcOrd="1" destOrd="0" presId="urn:microsoft.com/office/officeart/2005/8/layout/orgChart1"/>
    <dgm:cxn modelId="{9FFB078F-6182-45A0-AD95-458553DEAAEC}" type="presOf" srcId="{8333E69E-1D8F-40C4-9003-110C2F34BB60}" destId="{B1608DDE-F7E5-4CAA-9F63-BE97A4F1A626}" srcOrd="0" destOrd="0" presId="urn:microsoft.com/office/officeart/2005/8/layout/orgChart1"/>
    <dgm:cxn modelId="{58991094-0B7D-4F62-BB0C-4DEEC6CD79FD}" type="presOf" srcId="{40BED70C-A456-4499-8BAC-540D981A94DF}" destId="{AE0747BA-444C-4F8A-8E99-2B24416DCC6A}" srcOrd="0" destOrd="0" presId="urn:microsoft.com/office/officeart/2005/8/layout/orgChart1"/>
    <dgm:cxn modelId="{E19E6F94-046A-4EBC-A617-EFD4897E8204}" type="presOf" srcId="{95AD8DB4-05AD-4BFF-BCFF-51495B1B774C}" destId="{2AE1D0B0-882E-4E09-BF2C-94DAB9F4514B}" srcOrd="0" destOrd="0" presId="urn:microsoft.com/office/officeart/2005/8/layout/orgChart1"/>
    <dgm:cxn modelId="{38587297-8962-4CEE-B55E-BE6BE87E886C}" type="presOf" srcId="{4F49FEA3-4A06-4F4B-9CAD-C935489C6A7D}" destId="{5E865A47-FF0D-4E49-ACF7-BC7E5962F2FF}" srcOrd="1" destOrd="0" presId="urn:microsoft.com/office/officeart/2005/8/layout/orgChart1"/>
    <dgm:cxn modelId="{480C55A1-7A41-4CDA-A8C0-C8D07814923C}" srcId="{8333E69E-1D8F-40C4-9003-110C2F34BB60}" destId="{5BA22A6D-68CB-41DE-BD30-745010815845}" srcOrd="4" destOrd="0" parTransId="{0462C897-1017-4891-83A4-673F1071A189}" sibTransId="{6638911A-FE4E-43FF-AAB5-0FAA56B44684}"/>
    <dgm:cxn modelId="{750B7EA9-3103-430E-95A6-93A8C1A52DAD}" srcId="{DAA007B7-979D-4107-96E4-A8F9D976A380}" destId="{4F49FEA3-4A06-4F4B-9CAD-C935489C6A7D}" srcOrd="0" destOrd="0" parTransId="{BB3EFBFF-B15D-407E-88DF-2ECE3A6233F3}" sibTransId="{5A5E07C8-6B02-4F5E-8BB9-38CBDE753EAF}"/>
    <dgm:cxn modelId="{2FCD22B4-565E-4C42-822A-757B3CAC35DC}" type="presOf" srcId="{5BA22A6D-68CB-41DE-BD30-745010815845}" destId="{8152B411-6E12-4257-B621-5BCBA4AA83FA}" srcOrd="0" destOrd="0" presId="urn:microsoft.com/office/officeart/2005/8/layout/orgChart1"/>
    <dgm:cxn modelId="{BD9EF9BF-3AFE-4E58-BA3E-F03813D7472F}" type="presOf" srcId="{0F3CF5EE-0032-4488-B618-F97A81276197}" destId="{F1CE3D3C-9AAE-4243-A31A-1ECE940B5606}" srcOrd="1" destOrd="0" presId="urn:microsoft.com/office/officeart/2005/8/layout/orgChart1"/>
    <dgm:cxn modelId="{578955D6-E92F-4372-9705-F010FC881881}" srcId="{8333E69E-1D8F-40C4-9003-110C2F34BB60}" destId="{DAA007B7-979D-4107-96E4-A8F9D976A380}" srcOrd="2" destOrd="0" parTransId="{4C120C20-526F-4135-A1C2-26DF506D2DC6}" sibTransId="{9638DCB7-3692-44B9-B8A4-B02D4CEE9142}"/>
    <dgm:cxn modelId="{91B61FDC-A58F-4EDE-8DEB-DA4DC6828C12}" type="presOf" srcId="{0C84E625-3708-40E5-8723-17C84FF398DB}" destId="{26EBD277-09AC-45DE-82C6-1DA8ED5A02D4}" srcOrd="0" destOrd="0" presId="urn:microsoft.com/office/officeart/2005/8/layout/orgChart1"/>
    <dgm:cxn modelId="{6AF399DD-E9CF-435F-ADB2-001E1D99A570}" type="presOf" srcId="{DAA007B7-979D-4107-96E4-A8F9D976A380}" destId="{C39E98C2-DF3F-40B6-A55E-4F16F8B12A4A}" srcOrd="1" destOrd="0" presId="urn:microsoft.com/office/officeart/2005/8/layout/orgChart1"/>
    <dgm:cxn modelId="{E0B4BAF6-7BEA-4DD4-BAC4-EF40CDA4CD82}" type="presOf" srcId="{BB3EFBFF-B15D-407E-88DF-2ECE3A6233F3}" destId="{7C9A046C-1F8D-49BA-9764-29632370D2DC}" srcOrd="0" destOrd="0" presId="urn:microsoft.com/office/officeart/2005/8/layout/orgChart1"/>
    <dgm:cxn modelId="{7940B8FC-88EB-4B6A-B29B-D1EF42E02F92}" type="presOf" srcId="{004B2FBB-415E-46C3-AF63-E9AF5205C196}" destId="{54F527FE-415C-45F6-9027-DC5A83D5167D}" srcOrd="0" destOrd="0" presId="urn:microsoft.com/office/officeart/2005/8/layout/orgChart1"/>
    <dgm:cxn modelId="{779793FD-CD61-4D5C-BD4F-87B7E6667CBD}" type="presOf" srcId="{0AC6A7A9-96F7-4A32-96AB-65AB8C7EC4D5}" destId="{01B938BB-0BEC-46D1-AD95-C526E636F0CC}" srcOrd="0" destOrd="0" presId="urn:microsoft.com/office/officeart/2005/8/layout/orgChart1"/>
    <dgm:cxn modelId="{770028CC-98FF-4E86-A6F4-75183192E1F9}" type="presParOf" srcId="{26EBD277-09AC-45DE-82C6-1DA8ED5A02D4}" destId="{B59F0C71-45E8-41C6-AE4B-9AD1415CA10B}" srcOrd="0" destOrd="0" presId="urn:microsoft.com/office/officeart/2005/8/layout/orgChart1"/>
    <dgm:cxn modelId="{5D9236A2-65A2-4550-94C3-0894798FA4E2}" type="presParOf" srcId="{B59F0C71-45E8-41C6-AE4B-9AD1415CA10B}" destId="{36D084D9-C07E-4676-AAAF-40E0FC1EAFC4}" srcOrd="0" destOrd="0" presId="urn:microsoft.com/office/officeart/2005/8/layout/orgChart1"/>
    <dgm:cxn modelId="{18F74FC3-4D16-4A30-9E03-6C258AA8E646}" type="presParOf" srcId="{36D084D9-C07E-4676-AAAF-40E0FC1EAFC4}" destId="{B1608DDE-F7E5-4CAA-9F63-BE97A4F1A626}" srcOrd="0" destOrd="0" presId="urn:microsoft.com/office/officeart/2005/8/layout/orgChart1"/>
    <dgm:cxn modelId="{2020AE89-0277-448F-9942-AEE6E17CF48A}" type="presParOf" srcId="{36D084D9-C07E-4676-AAAF-40E0FC1EAFC4}" destId="{859F2B73-C003-4771-BE8B-EFE1936DB292}" srcOrd="1" destOrd="0" presId="urn:microsoft.com/office/officeart/2005/8/layout/orgChart1"/>
    <dgm:cxn modelId="{40E5B4C9-5023-46AB-944D-9E802EEEA4CC}" type="presParOf" srcId="{B59F0C71-45E8-41C6-AE4B-9AD1415CA10B}" destId="{CAEE6DE5-1FC7-42FE-89C8-B334D1C2E470}" srcOrd="1" destOrd="0" presId="urn:microsoft.com/office/officeart/2005/8/layout/orgChart1"/>
    <dgm:cxn modelId="{E72F7CDF-4504-45B0-B8D1-E6B88F64C043}" type="presParOf" srcId="{CAEE6DE5-1FC7-42FE-89C8-B334D1C2E470}" destId="{AE0747BA-444C-4F8A-8E99-2B24416DCC6A}" srcOrd="0" destOrd="0" presId="urn:microsoft.com/office/officeart/2005/8/layout/orgChart1"/>
    <dgm:cxn modelId="{8D34CC71-F41D-47BF-ABE7-2A8ECC8551DA}" type="presParOf" srcId="{CAEE6DE5-1FC7-42FE-89C8-B334D1C2E470}" destId="{C8EA5A02-C4FC-450D-9383-0AF2849B3854}" srcOrd="1" destOrd="0" presId="urn:microsoft.com/office/officeart/2005/8/layout/orgChart1"/>
    <dgm:cxn modelId="{5185901F-A10B-434D-8564-DFB131F198FD}" type="presParOf" srcId="{C8EA5A02-C4FC-450D-9383-0AF2849B3854}" destId="{7766D331-E1B4-4B05-8C30-8E7F31AA5F5E}" srcOrd="0" destOrd="0" presId="urn:microsoft.com/office/officeart/2005/8/layout/orgChart1"/>
    <dgm:cxn modelId="{142B68AF-17CA-4121-9C86-12741F269E15}" type="presParOf" srcId="{7766D331-E1B4-4B05-8C30-8E7F31AA5F5E}" destId="{D41F28A5-62ED-4BBA-9028-BC19DDAA0086}" srcOrd="0" destOrd="0" presId="urn:microsoft.com/office/officeart/2005/8/layout/orgChart1"/>
    <dgm:cxn modelId="{924E22B5-3035-4EA5-8B2B-D9EF400D7964}" type="presParOf" srcId="{7766D331-E1B4-4B05-8C30-8E7F31AA5F5E}" destId="{0FFC26FD-5FE5-4792-8910-9049D3516AE2}" srcOrd="1" destOrd="0" presId="urn:microsoft.com/office/officeart/2005/8/layout/orgChart1"/>
    <dgm:cxn modelId="{80500CCA-41E5-4897-89F2-896DBCBC2A65}" type="presParOf" srcId="{C8EA5A02-C4FC-450D-9383-0AF2849B3854}" destId="{5D3C06AC-F1B7-478A-BA48-30768376DE0E}" srcOrd="1" destOrd="0" presId="urn:microsoft.com/office/officeart/2005/8/layout/orgChart1"/>
    <dgm:cxn modelId="{23EA080F-C460-4A78-B02A-31ED3A61EA2A}" type="presParOf" srcId="{C8EA5A02-C4FC-450D-9383-0AF2849B3854}" destId="{903E17C2-846E-411F-8A7A-298BB4314F60}" srcOrd="2" destOrd="0" presId="urn:microsoft.com/office/officeart/2005/8/layout/orgChart1"/>
    <dgm:cxn modelId="{795FB20A-3655-4958-A463-528D0C4C0B8F}" type="presParOf" srcId="{CAEE6DE5-1FC7-42FE-89C8-B334D1C2E470}" destId="{EB225EFF-0F17-4689-BD10-52892B9FDEE9}" srcOrd="2" destOrd="0" presId="urn:microsoft.com/office/officeart/2005/8/layout/orgChart1"/>
    <dgm:cxn modelId="{FA281533-2384-48BB-BBB7-EC512810F70A}" type="presParOf" srcId="{CAEE6DE5-1FC7-42FE-89C8-B334D1C2E470}" destId="{DDE25820-922C-4A71-8935-795B12C687EA}" srcOrd="3" destOrd="0" presId="urn:microsoft.com/office/officeart/2005/8/layout/orgChart1"/>
    <dgm:cxn modelId="{7DAD6923-9394-444F-BDFE-802795A4DBB7}" type="presParOf" srcId="{DDE25820-922C-4A71-8935-795B12C687EA}" destId="{4049980A-47D8-47B5-80C0-95076607B733}" srcOrd="0" destOrd="0" presId="urn:microsoft.com/office/officeart/2005/8/layout/orgChart1"/>
    <dgm:cxn modelId="{236EB95B-0034-46FD-89C2-EFE77B5E9A9A}" type="presParOf" srcId="{4049980A-47D8-47B5-80C0-95076607B733}" destId="{A10BB675-685C-4277-A4E6-93BB04CF8195}" srcOrd="0" destOrd="0" presId="urn:microsoft.com/office/officeart/2005/8/layout/orgChart1"/>
    <dgm:cxn modelId="{94F03554-783B-4C25-8C98-DB56D3C3AAA7}" type="presParOf" srcId="{4049980A-47D8-47B5-80C0-95076607B733}" destId="{C39E98C2-DF3F-40B6-A55E-4F16F8B12A4A}" srcOrd="1" destOrd="0" presId="urn:microsoft.com/office/officeart/2005/8/layout/orgChart1"/>
    <dgm:cxn modelId="{DFEFAD5E-C062-43E9-A194-041FD17ED72B}" type="presParOf" srcId="{DDE25820-922C-4A71-8935-795B12C687EA}" destId="{033CC302-FDBC-4AA7-85C2-0942B77D24A1}" srcOrd="1" destOrd="0" presId="urn:microsoft.com/office/officeart/2005/8/layout/orgChart1"/>
    <dgm:cxn modelId="{EFB9F46C-C396-4F5B-BDE2-C1745B82B863}" type="presParOf" srcId="{033CC302-FDBC-4AA7-85C2-0942B77D24A1}" destId="{7C9A046C-1F8D-49BA-9764-29632370D2DC}" srcOrd="0" destOrd="0" presId="urn:microsoft.com/office/officeart/2005/8/layout/orgChart1"/>
    <dgm:cxn modelId="{797D93D8-343D-4E02-B0DB-EE17477566EB}" type="presParOf" srcId="{033CC302-FDBC-4AA7-85C2-0942B77D24A1}" destId="{E1A9363D-2512-41FC-947C-F5D5721F9A5C}" srcOrd="1" destOrd="0" presId="urn:microsoft.com/office/officeart/2005/8/layout/orgChart1"/>
    <dgm:cxn modelId="{719BBA09-26AD-4F37-B4C7-86DA5EFB4EDB}" type="presParOf" srcId="{E1A9363D-2512-41FC-947C-F5D5721F9A5C}" destId="{1BDA9DB0-5B03-4F51-BF1E-991FDABA9AC2}" srcOrd="0" destOrd="0" presId="urn:microsoft.com/office/officeart/2005/8/layout/orgChart1"/>
    <dgm:cxn modelId="{705A0AD4-68A0-4DBE-BD9A-042D6F02C3AC}" type="presParOf" srcId="{1BDA9DB0-5B03-4F51-BF1E-991FDABA9AC2}" destId="{9ABB464A-2141-4EEA-81D9-D044A64F5609}" srcOrd="0" destOrd="0" presId="urn:microsoft.com/office/officeart/2005/8/layout/orgChart1"/>
    <dgm:cxn modelId="{7B9B7ADB-C3EB-47F7-AAFC-66E640606249}" type="presParOf" srcId="{1BDA9DB0-5B03-4F51-BF1E-991FDABA9AC2}" destId="{5E865A47-FF0D-4E49-ACF7-BC7E5962F2FF}" srcOrd="1" destOrd="0" presId="urn:microsoft.com/office/officeart/2005/8/layout/orgChart1"/>
    <dgm:cxn modelId="{0A43011F-8C50-46DB-A760-BB3B6284A4CB}" type="presParOf" srcId="{E1A9363D-2512-41FC-947C-F5D5721F9A5C}" destId="{5A6A55FE-7135-40AD-99E3-D9225A93909E}" srcOrd="1" destOrd="0" presId="urn:microsoft.com/office/officeart/2005/8/layout/orgChart1"/>
    <dgm:cxn modelId="{D5A6AE87-881C-46EF-AE0C-91E16A9E3819}" type="presParOf" srcId="{5A6A55FE-7135-40AD-99E3-D9225A93909E}" destId="{01B938BB-0BEC-46D1-AD95-C526E636F0CC}" srcOrd="0" destOrd="0" presId="urn:microsoft.com/office/officeart/2005/8/layout/orgChart1"/>
    <dgm:cxn modelId="{76223DC7-3BA1-4C4C-9681-381070E6DBCC}" type="presParOf" srcId="{5A6A55FE-7135-40AD-99E3-D9225A93909E}" destId="{4C1186DA-7857-4D76-BF01-D25EC6D91C0D}" srcOrd="1" destOrd="0" presId="urn:microsoft.com/office/officeart/2005/8/layout/orgChart1"/>
    <dgm:cxn modelId="{59CA3A52-4C09-4125-9924-3F8106C9932B}" type="presParOf" srcId="{4C1186DA-7857-4D76-BF01-D25EC6D91C0D}" destId="{2F8F819C-1027-4242-AEB8-6B2B91D53571}" srcOrd="0" destOrd="0" presId="urn:microsoft.com/office/officeart/2005/8/layout/orgChart1"/>
    <dgm:cxn modelId="{A7904304-5E58-415B-9A90-EB40DFF5BDF4}" type="presParOf" srcId="{2F8F819C-1027-4242-AEB8-6B2B91D53571}" destId="{54F527FE-415C-45F6-9027-DC5A83D5167D}" srcOrd="0" destOrd="0" presId="urn:microsoft.com/office/officeart/2005/8/layout/orgChart1"/>
    <dgm:cxn modelId="{FD09E890-6313-424C-9895-4AD9F4E36593}" type="presParOf" srcId="{2F8F819C-1027-4242-AEB8-6B2B91D53571}" destId="{65A88746-B5D6-4F68-BCB6-19BFA31C4FFF}" srcOrd="1" destOrd="0" presId="urn:microsoft.com/office/officeart/2005/8/layout/orgChart1"/>
    <dgm:cxn modelId="{B5E6479D-48FC-477B-8DD0-A163EE251EE5}" type="presParOf" srcId="{4C1186DA-7857-4D76-BF01-D25EC6D91C0D}" destId="{768417B9-3418-401E-97F4-543CEDFA9AFA}" srcOrd="1" destOrd="0" presId="urn:microsoft.com/office/officeart/2005/8/layout/orgChart1"/>
    <dgm:cxn modelId="{835DD0CD-5954-4F29-9376-3E8A0597A400}" type="presParOf" srcId="{4C1186DA-7857-4D76-BF01-D25EC6D91C0D}" destId="{494AD6D5-D3EC-4EDF-B7F3-FCCE06482DFE}" srcOrd="2" destOrd="0" presId="urn:microsoft.com/office/officeart/2005/8/layout/orgChart1"/>
    <dgm:cxn modelId="{AE99C6A8-79B4-4FCD-81C7-A9CFF3641A7E}" type="presParOf" srcId="{5A6A55FE-7135-40AD-99E3-D9225A93909E}" destId="{AB784AE9-1F60-413B-AB9F-5022A39E9CD0}" srcOrd="2" destOrd="0" presId="urn:microsoft.com/office/officeart/2005/8/layout/orgChart1"/>
    <dgm:cxn modelId="{4312B6AE-B64C-4E4E-8BF9-F3C0BB06AD24}" type="presParOf" srcId="{5A6A55FE-7135-40AD-99E3-D9225A93909E}" destId="{79841DAB-B820-47D7-A233-294CBE3157CC}" srcOrd="3" destOrd="0" presId="urn:microsoft.com/office/officeart/2005/8/layout/orgChart1"/>
    <dgm:cxn modelId="{AB657AAE-2A02-47ED-BD88-44582D1C8E5A}" type="presParOf" srcId="{79841DAB-B820-47D7-A233-294CBE3157CC}" destId="{9428A854-C7AF-42B2-8636-EE5F95655C6B}" srcOrd="0" destOrd="0" presId="urn:microsoft.com/office/officeart/2005/8/layout/orgChart1"/>
    <dgm:cxn modelId="{F45D37CF-74E7-415E-B3E0-D08BC69CAB7A}" type="presParOf" srcId="{9428A854-C7AF-42B2-8636-EE5F95655C6B}" destId="{2AE1D0B0-882E-4E09-BF2C-94DAB9F4514B}" srcOrd="0" destOrd="0" presId="urn:microsoft.com/office/officeart/2005/8/layout/orgChart1"/>
    <dgm:cxn modelId="{73C03CF5-35C9-4574-B9A4-E83ED26F6925}" type="presParOf" srcId="{9428A854-C7AF-42B2-8636-EE5F95655C6B}" destId="{8AC12E28-42CC-47E9-A471-A5A9A6D97670}" srcOrd="1" destOrd="0" presId="urn:microsoft.com/office/officeart/2005/8/layout/orgChart1"/>
    <dgm:cxn modelId="{09654168-ADF6-4705-A49E-A55FA45E3293}" type="presParOf" srcId="{79841DAB-B820-47D7-A233-294CBE3157CC}" destId="{49621C90-47C6-4AF5-B343-182E0B0A48CA}" srcOrd="1" destOrd="0" presId="urn:microsoft.com/office/officeart/2005/8/layout/orgChart1"/>
    <dgm:cxn modelId="{CA235B1A-9C16-4BD4-AF73-E683910644CA}" type="presParOf" srcId="{79841DAB-B820-47D7-A233-294CBE3157CC}" destId="{5EA6BC8B-72A8-4AF4-A701-ACFE7EDC1D37}" srcOrd="2" destOrd="0" presId="urn:microsoft.com/office/officeart/2005/8/layout/orgChart1"/>
    <dgm:cxn modelId="{82A0FDAA-DBB1-4B0B-830E-5CAA62A95B57}" type="presParOf" srcId="{E1A9363D-2512-41FC-947C-F5D5721F9A5C}" destId="{3B264BBE-8153-4E95-A9AE-EC2395D21B8F}" srcOrd="2" destOrd="0" presId="urn:microsoft.com/office/officeart/2005/8/layout/orgChart1"/>
    <dgm:cxn modelId="{2EE7C074-95E4-460B-A00B-974F10598241}" type="presParOf" srcId="{DDE25820-922C-4A71-8935-795B12C687EA}" destId="{4BDDF57C-25E9-45DE-9530-E7D315B569C8}" srcOrd="2" destOrd="0" presId="urn:microsoft.com/office/officeart/2005/8/layout/orgChart1"/>
    <dgm:cxn modelId="{CC26E349-FA14-4B15-8E4A-818C377968EA}" type="presParOf" srcId="{CAEE6DE5-1FC7-42FE-89C8-B334D1C2E470}" destId="{49BD1D0A-3430-4CD7-989F-A0099B6EF696}" srcOrd="4" destOrd="0" presId="urn:microsoft.com/office/officeart/2005/8/layout/orgChart1"/>
    <dgm:cxn modelId="{62F129A9-AF67-47F2-9473-AA3FEE0C151E}" type="presParOf" srcId="{CAEE6DE5-1FC7-42FE-89C8-B334D1C2E470}" destId="{6E26FA13-D40E-47CC-A0BE-579BE5945953}" srcOrd="5" destOrd="0" presId="urn:microsoft.com/office/officeart/2005/8/layout/orgChart1"/>
    <dgm:cxn modelId="{CBDAE21A-5C3C-4155-9CFA-7242EC9D0D59}" type="presParOf" srcId="{6E26FA13-D40E-47CC-A0BE-579BE5945953}" destId="{06AF1994-39DA-46CC-A589-180DB61AB70C}" srcOrd="0" destOrd="0" presId="urn:microsoft.com/office/officeart/2005/8/layout/orgChart1"/>
    <dgm:cxn modelId="{B8E787EF-F74E-402F-B424-F3C39A2ED89B}" type="presParOf" srcId="{06AF1994-39DA-46CC-A589-180DB61AB70C}" destId="{3B8C69F6-322B-4703-AA6E-320A7BDD5916}" srcOrd="0" destOrd="0" presId="urn:microsoft.com/office/officeart/2005/8/layout/orgChart1"/>
    <dgm:cxn modelId="{4B13C482-DC8B-4914-BFAC-8A3C8EF4C6C8}" type="presParOf" srcId="{06AF1994-39DA-46CC-A589-180DB61AB70C}" destId="{F1CE3D3C-9AAE-4243-A31A-1ECE940B5606}" srcOrd="1" destOrd="0" presId="urn:microsoft.com/office/officeart/2005/8/layout/orgChart1"/>
    <dgm:cxn modelId="{BCC48F7D-0E8A-4990-BD34-D25B8992D7F8}" type="presParOf" srcId="{6E26FA13-D40E-47CC-A0BE-579BE5945953}" destId="{7DB1EFBF-33D6-4A3C-95E4-2405E4E89D22}" srcOrd="1" destOrd="0" presId="urn:microsoft.com/office/officeart/2005/8/layout/orgChart1"/>
    <dgm:cxn modelId="{BA83D61E-903A-4206-99FC-D57E57E53FF6}" type="presParOf" srcId="{6E26FA13-D40E-47CC-A0BE-579BE5945953}" destId="{58D41F6D-9018-4912-98E2-658D177A53C8}" srcOrd="2" destOrd="0" presId="urn:microsoft.com/office/officeart/2005/8/layout/orgChart1"/>
    <dgm:cxn modelId="{E448ADA2-54DC-4F49-99F1-94C6BC4C470B}" type="presParOf" srcId="{CAEE6DE5-1FC7-42FE-89C8-B334D1C2E470}" destId="{651DDFD0-FF8F-4495-B2A3-EE190F8A52BD}" srcOrd="6" destOrd="0" presId="urn:microsoft.com/office/officeart/2005/8/layout/orgChart1"/>
    <dgm:cxn modelId="{6E7D9F49-058A-4D11-84F7-85A24D6214D3}" type="presParOf" srcId="{CAEE6DE5-1FC7-42FE-89C8-B334D1C2E470}" destId="{1BBE0E20-4F96-4970-BE15-9CCEB9CDF840}" srcOrd="7" destOrd="0" presId="urn:microsoft.com/office/officeart/2005/8/layout/orgChart1"/>
    <dgm:cxn modelId="{829D147D-C655-4EB3-9BE6-4AF71C2F1F8C}" type="presParOf" srcId="{1BBE0E20-4F96-4970-BE15-9CCEB9CDF840}" destId="{89BDD66D-7A99-4D5D-998E-1B3EFD52D9C5}" srcOrd="0" destOrd="0" presId="urn:microsoft.com/office/officeart/2005/8/layout/orgChart1"/>
    <dgm:cxn modelId="{3AD25958-EAE1-43BF-B816-DEA26F314920}" type="presParOf" srcId="{89BDD66D-7A99-4D5D-998E-1B3EFD52D9C5}" destId="{8152B411-6E12-4257-B621-5BCBA4AA83FA}" srcOrd="0" destOrd="0" presId="urn:microsoft.com/office/officeart/2005/8/layout/orgChart1"/>
    <dgm:cxn modelId="{887B58CF-1048-43A1-A8D2-EC2DFBDE8364}" type="presParOf" srcId="{89BDD66D-7A99-4D5D-998E-1B3EFD52D9C5}" destId="{65CD0FA8-7D79-4C96-9C21-9F3EAAC84F52}" srcOrd="1" destOrd="0" presId="urn:microsoft.com/office/officeart/2005/8/layout/orgChart1"/>
    <dgm:cxn modelId="{28AF7C48-DF9F-456D-9E84-8D92009BF657}" type="presParOf" srcId="{1BBE0E20-4F96-4970-BE15-9CCEB9CDF840}" destId="{C4828353-78D5-435D-888E-9D114B087126}" srcOrd="1" destOrd="0" presId="urn:microsoft.com/office/officeart/2005/8/layout/orgChart1"/>
    <dgm:cxn modelId="{528DC30E-5A7C-4982-8D44-7A6F7C5814EB}" type="presParOf" srcId="{1BBE0E20-4F96-4970-BE15-9CCEB9CDF840}" destId="{6DFF75C9-704F-432B-8A73-14D9296056F1}" srcOrd="2" destOrd="0" presId="urn:microsoft.com/office/officeart/2005/8/layout/orgChart1"/>
    <dgm:cxn modelId="{B2BB6C5B-2D0B-411E-B4E2-D70635C7B160}" type="presParOf" srcId="{B59F0C71-45E8-41C6-AE4B-9AD1415CA10B}" destId="{D2360FC2-81BE-4EB1-940C-3AF858BE7601}" srcOrd="2" destOrd="0" presId="urn:microsoft.com/office/officeart/2005/8/layout/orgChart1"/>
    <dgm:cxn modelId="{945A428F-30D4-43B4-9D9C-99203DE08E86}" type="presParOf" srcId="{D2360FC2-81BE-4EB1-940C-3AF858BE7601}" destId="{5AA2B280-8154-400D-97B3-4302DA65D15A}" srcOrd="0" destOrd="0" presId="urn:microsoft.com/office/officeart/2005/8/layout/orgChart1"/>
    <dgm:cxn modelId="{36D7C55E-F137-4223-BF3C-6364069E3444}" type="presParOf" srcId="{D2360FC2-81BE-4EB1-940C-3AF858BE7601}" destId="{3B1C2DFB-71A2-4059-82C2-3EEF90AFB122}" srcOrd="1" destOrd="0" presId="urn:microsoft.com/office/officeart/2005/8/layout/orgChart1"/>
    <dgm:cxn modelId="{5C0D6E36-843A-4E2B-AB9D-D0AC3086F2D4}" type="presParOf" srcId="{3B1C2DFB-71A2-4059-82C2-3EEF90AFB122}" destId="{BA596F16-D05B-4FE2-B4F2-2AFC332A1DC4}" srcOrd="0" destOrd="0" presId="urn:microsoft.com/office/officeart/2005/8/layout/orgChart1"/>
    <dgm:cxn modelId="{D8833B80-D86E-485F-948E-820D4C2CE0A6}" type="presParOf" srcId="{BA596F16-D05B-4FE2-B4F2-2AFC332A1DC4}" destId="{EB8A447F-767A-4D94-8E6A-F7E7C628B8A7}" srcOrd="0" destOrd="0" presId="urn:microsoft.com/office/officeart/2005/8/layout/orgChart1"/>
    <dgm:cxn modelId="{90E4D466-46B9-490B-8933-FA01264DEEBC}" type="presParOf" srcId="{BA596F16-D05B-4FE2-B4F2-2AFC332A1DC4}" destId="{4FE47ED7-C5E7-42F6-8F6D-EF9CDDC36CDB}" srcOrd="1" destOrd="0" presId="urn:microsoft.com/office/officeart/2005/8/layout/orgChart1"/>
    <dgm:cxn modelId="{3C0B830A-DEA5-40B8-A7B8-FBCA8585EC8F}" type="presParOf" srcId="{3B1C2DFB-71A2-4059-82C2-3EEF90AFB122}" destId="{F7157391-0B8B-44A3-8346-16773B26B9F2}" srcOrd="1" destOrd="0" presId="urn:microsoft.com/office/officeart/2005/8/layout/orgChart1"/>
    <dgm:cxn modelId="{1B5BC78C-DB25-4256-99ED-0D827EB49729}" type="presParOf" srcId="{3B1C2DFB-71A2-4059-82C2-3EEF90AFB122}" destId="{C084D299-5C53-4AE1-82B5-9C274902B81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2B280-8154-400D-97B3-4302DA65D15A}">
      <dsp:nvSpPr>
        <dsp:cNvPr id="0" name=""/>
        <dsp:cNvSpPr/>
      </dsp:nvSpPr>
      <dsp:spPr>
        <a:xfrm>
          <a:off x="2556301" y="543918"/>
          <a:ext cx="114151" cy="500090"/>
        </a:xfrm>
        <a:custGeom>
          <a:avLst/>
          <a:gdLst/>
          <a:ahLst/>
          <a:cxnLst/>
          <a:rect l="0" t="0" r="0" b="0"/>
          <a:pathLst>
            <a:path>
              <a:moveTo>
                <a:pt x="114151" y="0"/>
              </a:moveTo>
              <a:lnTo>
                <a:pt x="114151" y="500090"/>
              </a:lnTo>
              <a:lnTo>
                <a:pt x="0" y="500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1DDFD0-FF8F-4495-B2A3-EE190F8A52BD}">
      <dsp:nvSpPr>
        <dsp:cNvPr id="0" name=""/>
        <dsp:cNvSpPr/>
      </dsp:nvSpPr>
      <dsp:spPr>
        <a:xfrm>
          <a:off x="2670452" y="543918"/>
          <a:ext cx="1200043" cy="1000522"/>
        </a:xfrm>
        <a:custGeom>
          <a:avLst/>
          <a:gdLst/>
          <a:ahLst/>
          <a:cxnLst/>
          <a:rect l="0" t="0" r="0" b="0"/>
          <a:pathLst>
            <a:path>
              <a:moveTo>
                <a:pt x="0" y="0"/>
              </a:moveTo>
              <a:lnTo>
                <a:pt x="0" y="886371"/>
              </a:lnTo>
              <a:lnTo>
                <a:pt x="1200043" y="886371"/>
              </a:lnTo>
              <a:lnTo>
                <a:pt x="1200043" y="10005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BD1D0A-3430-4CD7-989F-A0099B6EF696}">
      <dsp:nvSpPr>
        <dsp:cNvPr id="0" name=""/>
        <dsp:cNvSpPr/>
      </dsp:nvSpPr>
      <dsp:spPr>
        <a:xfrm>
          <a:off x="2624732" y="543918"/>
          <a:ext cx="91440" cy="1000180"/>
        </a:xfrm>
        <a:custGeom>
          <a:avLst/>
          <a:gdLst/>
          <a:ahLst/>
          <a:cxnLst/>
          <a:rect l="0" t="0" r="0" b="0"/>
          <a:pathLst>
            <a:path>
              <a:moveTo>
                <a:pt x="45720" y="0"/>
              </a:moveTo>
              <a:lnTo>
                <a:pt x="45720" y="10001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0747BA-444C-4F8A-8E99-2B24416DCC6A}">
      <dsp:nvSpPr>
        <dsp:cNvPr id="0" name=""/>
        <dsp:cNvSpPr/>
      </dsp:nvSpPr>
      <dsp:spPr>
        <a:xfrm>
          <a:off x="1354997" y="543918"/>
          <a:ext cx="1315455" cy="1000180"/>
        </a:xfrm>
        <a:custGeom>
          <a:avLst/>
          <a:gdLst/>
          <a:ahLst/>
          <a:cxnLst/>
          <a:rect l="0" t="0" r="0" b="0"/>
          <a:pathLst>
            <a:path>
              <a:moveTo>
                <a:pt x="1315455" y="0"/>
              </a:moveTo>
              <a:lnTo>
                <a:pt x="1315455" y="886029"/>
              </a:lnTo>
              <a:lnTo>
                <a:pt x="0" y="886029"/>
              </a:lnTo>
              <a:lnTo>
                <a:pt x="0" y="100018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608DDE-F7E5-4CAA-9F63-BE97A4F1A626}">
      <dsp:nvSpPr>
        <dsp:cNvPr id="0" name=""/>
        <dsp:cNvSpPr/>
      </dsp:nvSpPr>
      <dsp:spPr>
        <a:xfrm>
          <a:off x="2126875" y="341"/>
          <a:ext cx="1087153" cy="5435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s-ES" sz="500" kern="1200">
              <a:solidFill>
                <a:schemeClr val="tx1"/>
              </a:solidFill>
            </a:rPr>
            <a:t>DOCKER 19.03.08</a:t>
          </a:r>
        </a:p>
      </dsp:txBody>
      <dsp:txXfrm>
        <a:off x="2126875" y="341"/>
        <a:ext cx="1087153" cy="543576"/>
      </dsp:txXfrm>
    </dsp:sp>
    <dsp:sp modelId="{D41F28A5-62ED-4BBA-9028-BC19DDAA0086}">
      <dsp:nvSpPr>
        <dsp:cNvPr id="0" name=""/>
        <dsp:cNvSpPr/>
      </dsp:nvSpPr>
      <dsp:spPr>
        <a:xfrm>
          <a:off x="811420" y="1544099"/>
          <a:ext cx="1087153" cy="543576"/>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s-ES" sz="500" kern="1200" dirty="0">
              <a:solidFill>
                <a:schemeClr val="accent4"/>
              </a:solidFill>
            </a:rPr>
            <a:t>searchhead_splunk7</a:t>
          </a:r>
        </a:p>
        <a:p>
          <a:pPr marL="0" lvl="0" indent="0" algn="ctr" defTabSz="222250">
            <a:lnSpc>
              <a:spcPct val="90000"/>
            </a:lnSpc>
            <a:spcBef>
              <a:spcPct val="0"/>
            </a:spcBef>
            <a:spcAft>
              <a:spcPct val="35000"/>
            </a:spcAft>
            <a:buNone/>
          </a:pPr>
          <a:r>
            <a:rPr lang="es-ES" sz="500" kern="1200" dirty="0">
              <a:solidFill>
                <a:schemeClr val="accent4"/>
              </a:solidFill>
            </a:rPr>
            <a:t>Puerto 8600</a:t>
          </a:r>
        </a:p>
      </dsp:txBody>
      <dsp:txXfrm>
        <a:off x="811420" y="1544099"/>
        <a:ext cx="1087153" cy="543576"/>
      </dsp:txXfrm>
    </dsp:sp>
    <dsp:sp modelId="{3B8C69F6-322B-4703-AA6E-320A7BDD5916}">
      <dsp:nvSpPr>
        <dsp:cNvPr id="0" name=""/>
        <dsp:cNvSpPr/>
      </dsp:nvSpPr>
      <dsp:spPr>
        <a:xfrm>
          <a:off x="2126875" y="1544099"/>
          <a:ext cx="1087153" cy="543576"/>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s-ES" sz="500" kern="1200" dirty="0">
              <a:solidFill>
                <a:schemeClr val="tx1"/>
              </a:solidFill>
            </a:rPr>
            <a:t>indexer_standalone_splunk7</a:t>
          </a:r>
        </a:p>
        <a:p>
          <a:pPr marL="0" lvl="0" indent="0" algn="ctr" defTabSz="222250">
            <a:lnSpc>
              <a:spcPct val="90000"/>
            </a:lnSpc>
            <a:spcBef>
              <a:spcPct val="0"/>
            </a:spcBef>
            <a:spcAft>
              <a:spcPct val="35000"/>
            </a:spcAft>
            <a:buNone/>
          </a:pPr>
          <a:r>
            <a:rPr lang="es-ES" sz="500" kern="1200" dirty="0">
              <a:solidFill>
                <a:schemeClr val="tx1"/>
              </a:solidFill>
            </a:rPr>
            <a:t>Puerto 8700</a:t>
          </a:r>
        </a:p>
      </dsp:txBody>
      <dsp:txXfrm>
        <a:off x="2126875" y="1544099"/>
        <a:ext cx="1087153" cy="543576"/>
      </dsp:txXfrm>
    </dsp:sp>
    <dsp:sp modelId="{8152B411-6E12-4257-B621-5BCBA4AA83FA}">
      <dsp:nvSpPr>
        <dsp:cNvPr id="0" name=""/>
        <dsp:cNvSpPr/>
      </dsp:nvSpPr>
      <dsp:spPr>
        <a:xfrm>
          <a:off x="3326919" y="1544441"/>
          <a:ext cx="1087153" cy="543576"/>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s-ES" sz="500" kern="1200" dirty="0">
              <a:solidFill>
                <a:schemeClr val="accent4"/>
              </a:solidFill>
            </a:rPr>
            <a:t>heavyforwarder_splunk7</a:t>
          </a:r>
        </a:p>
        <a:p>
          <a:pPr marL="0" lvl="0" indent="0" algn="ctr" defTabSz="222250">
            <a:lnSpc>
              <a:spcPct val="90000"/>
            </a:lnSpc>
            <a:spcBef>
              <a:spcPct val="0"/>
            </a:spcBef>
            <a:spcAft>
              <a:spcPct val="35000"/>
            </a:spcAft>
            <a:buNone/>
          </a:pPr>
          <a:r>
            <a:rPr lang="es-ES" sz="500" kern="1200" dirty="0">
              <a:solidFill>
                <a:schemeClr val="accent4"/>
              </a:solidFill>
            </a:rPr>
            <a:t>Puerto 8800</a:t>
          </a:r>
        </a:p>
      </dsp:txBody>
      <dsp:txXfrm>
        <a:off x="3326919" y="1544441"/>
        <a:ext cx="1087153" cy="543576"/>
      </dsp:txXfrm>
    </dsp:sp>
    <dsp:sp modelId="{EB8A447F-767A-4D94-8E6A-F7E7C628B8A7}">
      <dsp:nvSpPr>
        <dsp:cNvPr id="0" name=""/>
        <dsp:cNvSpPr/>
      </dsp:nvSpPr>
      <dsp:spPr>
        <a:xfrm>
          <a:off x="1469148" y="772220"/>
          <a:ext cx="1087153" cy="543576"/>
        </a:xfrm>
        <a:prstGeom prst="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s-ES" sz="500" kern="1200" dirty="0">
              <a:solidFill>
                <a:schemeClr val="tx1"/>
              </a:solidFill>
            </a:rPr>
            <a:t>Docker-splunk-7</a:t>
          </a:r>
        </a:p>
      </dsp:txBody>
      <dsp:txXfrm>
        <a:off x="1469148" y="772220"/>
        <a:ext cx="1087153" cy="543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2B280-8154-400D-97B3-4302DA65D15A}">
      <dsp:nvSpPr>
        <dsp:cNvPr id="0" name=""/>
        <dsp:cNvSpPr/>
      </dsp:nvSpPr>
      <dsp:spPr>
        <a:xfrm>
          <a:off x="3519594" y="558427"/>
          <a:ext cx="822842" cy="455674"/>
        </a:xfrm>
        <a:custGeom>
          <a:avLst/>
          <a:gdLst/>
          <a:ahLst/>
          <a:cxnLst/>
          <a:rect l="0" t="0" r="0" b="0"/>
          <a:pathLst>
            <a:path>
              <a:moveTo>
                <a:pt x="822842" y="0"/>
              </a:moveTo>
              <a:lnTo>
                <a:pt x="822842" y="455674"/>
              </a:lnTo>
              <a:lnTo>
                <a:pt x="0" y="4556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1DDFD0-FF8F-4495-B2A3-EE190F8A52BD}">
      <dsp:nvSpPr>
        <dsp:cNvPr id="0" name=""/>
        <dsp:cNvSpPr/>
      </dsp:nvSpPr>
      <dsp:spPr>
        <a:xfrm>
          <a:off x="4342437" y="558427"/>
          <a:ext cx="2025220" cy="1026558"/>
        </a:xfrm>
        <a:custGeom>
          <a:avLst/>
          <a:gdLst/>
          <a:ahLst/>
          <a:cxnLst/>
          <a:rect l="0" t="0" r="0" b="0"/>
          <a:pathLst>
            <a:path>
              <a:moveTo>
                <a:pt x="0" y="0"/>
              </a:moveTo>
              <a:lnTo>
                <a:pt x="0" y="909396"/>
              </a:lnTo>
              <a:lnTo>
                <a:pt x="2025220" y="909396"/>
              </a:lnTo>
              <a:lnTo>
                <a:pt x="2025220" y="10265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BD1D0A-3430-4CD7-989F-A0099B6EF696}">
      <dsp:nvSpPr>
        <dsp:cNvPr id="0" name=""/>
        <dsp:cNvSpPr/>
      </dsp:nvSpPr>
      <dsp:spPr>
        <a:xfrm>
          <a:off x="4342437" y="558427"/>
          <a:ext cx="675073" cy="1026558"/>
        </a:xfrm>
        <a:custGeom>
          <a:avLst/>
          <a:gdLst/>
          <a:ahLst/>
          <a:cxnLst/>
          <a:rect l="0" t="0" r="0" b="0"/>
          <a:pathLst>
            <a:path>
              <a:moveTo>
                <a:pt x="0" y="0"/>
              </a:moveTo>
              <a:lnTo>
                <a:pt x="0" y="909396"/>
              </a:lnTo>
              <a:lnTo>
                <a:pt x="675073" y="909396"/>
              </a:lnTo>
              <a:lnTo>
                <a:pt x="675073" y="10265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784AE9-1F60-413B-AB9F-5022A39E9CD0}">
      <dsp:nvSpPr>
        <dsp:cNvPr id="0" name=""/>
        <dsp:cNvSpPr/>
      </dsp:nvSpPr>
      <dsp:spPr>
        <a:xfrm>
          <a:off x="7569050" y="2086565"/>
          <a:ext cx="111582" cy="1333560"/>
        </a:xfrm>
        <a:custGeom>
          <a:avLst/>
          <a:gdLst/>
          <a:ahLst/>
          <a:cxnLst/>
          <a:rect l="0" t="0" r="0" b="0"/>
          <a:pathLst>
            <a:path>
              <a:moveTo>
                <a:pt x="111582" y="0"/>
              </a:moveTo>
              <a:lnTo>
                <a:pt x="0" y="133356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B938BB-0BEC-46D1-AD95-C526E636F0CC}">
      <dsp:nvSpPr>
        <dsp:cNvPr id="0" name=""/>
        <dsp:cNvSpPr/>
      </dsp:nvSpPr>
      <dsp:spPr>
        <a:xfrm>
          <a:off x="7634912" y="2086565"/>
          <a:ext cx="91440" cy="1318200"/>
        </a:xfrm>
        <a:custGeom>
          <a:avLst/>
          <a:gdLst/>
          <a:ahLst/>
          <a:cxnLst/>
          <a:rect l="0" t="0" r="0" b="0"/>
          <a:pathLst>
            <a:path>
              <a:moveTo>
                <a:pt x="45720" y="0"/>
              </a:moveTo>
              <a:lnTo>
                <a:pt x="46672" y="1318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9A046C-1F8D-49BA-9764-29632370D2DC}">
      <dsp:nvSpPr>
        <dsp:cNvPr id="0" name=""/>
        <dsp:cNvSpPr/>
      </dsp:nvSpPr>
      <dsp:spPr>
        <a:xfrm>
          <a:off x="6563060" y="1272438"/>
          <a:ext cx="1563901" cy="256215"/>
        </a:xfrm>
        <a:custGeom>
          <a:avLst/>
          <a:gdLst/>
          <a:ahLst/>
          <a:cxnLst/>
          <a:rect l="0" t="0" r="0" b="0"/>
          <a:pathLst>
            <a:path>
              <a:moveTo>
                <a:pt x="0" y="0"/>
              </a:moveTo>
              <a:lnTo>
                <a:pt x="0" y="139053"/>
              </a:lnTo>
              <a:lnTo>
                <a:pt x="1563901" y="139053"/>
              </a:lnTo>
              <a:lnTo>
                <a:pt x="1563901" y="2562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225EFF-0F17-4689-BD10-52892B9FDEE9}">
      <dsp:nvSpPr>
        <dsp:cNvPr id="0" name=""/>
        <dsp:cNvSpPr/>
      </dsp:nvSpPr>
      <dsp:spPr>
        <a:xfrm>
          <a:off x="4342437" y="558427"/>
          <a:ext cx="2220623" cy="156098"/>
        </a:xfrm>
        <a:custGeom>
          <a:avLst/>
          <a:gdLst/>
          <a:ahLst/>
          <a:cxnLst/>
          <a:rect l="0" t="0" r="0" b="0"/>
          <a:pathLst>
            <a:path>
              <a:moveTo>
                <a:pt x="0" y="0"/>
              </a:moveTo>
              <a:lnTo>
                <a:pt x="0" y="38936"/>
              </a:lnTo>
              <a:lnTo>
                <a:pt x="2220623" y="38936"/>
              </a:lnTo>
              <a:lnTo>
                <a:pt x="2220623" y="1560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0747BA-444C-4F8A-8E99-2B24416DCC6A}">
      <dsp:nvSpPr>
        <dsp:cNvPr id="0" name=""/>
        <dsp:cNvSpPr/>
      </dsp:nvSpPr>
      <dsp:spPr>
        <a:xfrm>
          <a:off x="2317216" y="558427"/>
          <a:ext cx="2025220" cy="1026558"/>
        </a:xfrm>
        <a:custGeom>
          <a:avLst/>
          <a:gdLst/>
          <a:ahLst/>
          <a:cxnLst/>
          <a:rect l="0" t="0" r="0" b="0"/>
          <a:pathLst>
            <a:path>
              <a:moveTo>
                <a:pt x="2025220" y="0"/>
              </a:moveTo>
              <a:lnTo>
                <a:pt x="2025220" y="909396"/>
              </a:lnTo>
              <a:lnTo>
                <a:pt x="0" y="909396"/>
              </a:lnTo>
              <a:lnTo>
                <a:pt x="0" y="10265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608DDE-F7E5-4CAA-9F63-BE97A4F1A626}">
      <dsp:nvSpPr>
        <dsp:cNvPr id="0" name=""/>
        <dsp:cNvSpPr/>
      </dsp:nvSpPr>
      <dsp:spPr>
        <a:xfrm>
          <a:off x="3784525" y="515"/>
          <a:ext cx="1115823" cy="5579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ES" sz="600" kern="1200">
              <a:solidFill>
                <a:schemeClr val="tx1"/>
              </a:solidFill>
            </a:rPr>
            <a:t>DOCKER 19.03.08</a:t>
          </a:r>
        </a:p>
      </dsp:txBody>
      <dsp:txXfrm>
        <a:off x="3784525" y="515"/>
        <a:ext cx="1115823" cy="557911"/>
      </dsp:txXfrm>
    </dsp:sp>
    <dsp:sp modelId="{D41F28A5-62ED-4BBA-9028-BC19DDAA0086}">
      <dsp:nvSpPr>
        <dsp:cNvPr id="0" name=""/>
        <dsp:cNvSpPr/>
      </dsp:nvSpPr>
      <dsp:spPr>
        <a:xfrm>
          <a:off x="1759304" y="1584986"/>
          <a:ext cx="1115823" cy="557911"/>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ES" sz="600" kern="1200" dirty="0">
              <a:solidFill>
                <a:schemeClr val="accent4"/>
              </a:solidFill>
            </a:rPr>
            <a:t>searchhead_splunk7</a:t>
          </a:r>
        </a:p>
        <a:p>
          <a:pPr marL="0" lvl="0" indent="0" algn="ctr" defTabSz="266700">
            <a:lnSpc>
              <a:spcPct val="90000"/>
            </a:lnSpc>
            <a:spcBef>
              <a:spcPct val="0"/>
            </a:spcBef>
            <a:spcAft>
              <a:spcPct val="35000"/>
            </a:spcAft>
            <a:buNone/>
          </a:pPr>
          <a:r>
            <a:rPr lang="es-ES" sz="600" kern="1200" dirty="0">
              <a:solidFill>
                <a:schemeClr val="accent4"/>
              </a:solidFill>
            </a:rPr>
            <a:t>Puerto 8600</a:t>
          </a:r>
        </a:p>
      </dsp:txBody>
      <dsp:txXfrm>
        <a:off x="1759304" y="1584986"/>
        <a:ext cx="1115823" cy="557911"/>
      </dsp:txXfrm>
    </dsp:sp>
    <dsp:sp modelId="{A10BB675-685C-4277-A4E6-93BB04CF8195}">
      <dsp:nvSpPr>
        <dsp:cNvPr id="0" name=""/>
        <dsp:cNvSpPr/>
      </dsp:nvSpPr>
      <dsp:spPr>
        <a:xfrm>
          <a:off x="6005148" y="714526"/>
          <a:ext cx="1115823" cy="557911"/>
        </a:xfrm>
        <a:prstGeom prst="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ES" sz="600" kern="1200" dirty="0">
              <a:solidFill>
                <a:schemeClr val="accent4"/>
              </a:solidFill>
            </a:rPr>
            <a:t>Brasil-Ubuntu</a:t>
          </a:r>
        </a:p>
        <a:p>
          <a:pPr marL="0" lvl="0" indent="0" algn="ctr" defTabSz="266700">
            <a:lnSpc>
              <a:spcPct val="90000"/>
            </a:lnSpc>
            <a:spcBef>
              <a:spcPct val="0"/>
            </a:spcBef>
            <a:spcAft>
              <a:spcPct val="35000"/>
            </a:spcAft>
            <a:buNone/>
          </a:pPr>
          <a:r>
            <a:rPr lang="es-ES" sz="600" kern="1200" dirty="0">
              <a:solidFill>
                <a:schemeClr val="accent4"/>
              </a:solidFill>
            </a:rPr>
            <a:t>Puerto 8090</a:t>
          </a:r>
        </a:p>
      </dsp:txBody>
      <dsp:txXfrm>
        <a:off x="6005148" y="714526"/>
        <a:ext cx="1115823" cy="557911"/>
      </dsp:txXfrm>
    </dsp:sp>
    <dsp:sp modelId="{9ABB464A-2141-4EEA-81D9-D044A64F5609}">
      <dsp:nvSpPr>
        <dsp:cNvPr id="0" name=""/>
        <dsp:cNvSpPr/>
      </dsp:nvSpPr>
      <dsp:spPr>
        <a:xfrm>
          <a:off x="7569050" y="1528653"/>
          <a:ext cx="1115823" cy="557911"/>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ES" sz="600" kern="1200" dirty="0" err="1">
              <a:solidFill>
                <a:schemeClr val="accent4"/>
              </a:solidFill>
            </a:rPr>
            <a:t>mltf_br</a:t>
          </a:r>
          <a:r>
            <a:rPr lang="es-ES" sz="600" kern="1200" dirty="0" err="1"/>
            <a:t>r</a:t>
          </a:r>
          <a:endParaRPr lang="es-ES" sz="600" kern="1200" dirty="0"/>
        </a:p>
      </dsp:txBody>
      <dsp:txXfrm>
        <a:off x="7569050" y="1528653"/>
        <a:ext cx="1115823" cy="557911"/>
      </dsp:txXfrm>
    </dsp:sp>
    <dsp:sp modelId="{54F527FE-415C-45F6-9027-DC5A83D5167D}">
      <dsp:nvSpPr>
        <dsp:cNvPr id="0" name=""/>
        <dsp:cNvSpPr/>
      </dsp:nvSpPr>
      <dsp:spPr>
        <a:xfrm>
          <a:off x="6565760" y="3125810"/>
          <a:ext cx="1115823" cy="557911"/>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ES" sz="600" kern="1200" dirty="0" err="1">
              <a:solidFill>
                <a:schemeClr val="tx1"/>
              </a:solidFill>
            </a:rPr>
            <a:t>FrontEnd</a:t>
          </a:r>
          <a:endParaRPr lang="es-ES" sz="600" kern="1200" dirty="0">
            <a:solidFill>
              <a:schemeClr val="tx1"/>
            </a:solidFill>
          </a:endParaRPr>
        </a:p>
        <a:p>
          <a:pPr marL="0" lvl="0" indent="0" algn="ctr" defTabSz="266700">
            <a:lnSpc>
              <a:spcPct val="90000"/>
            </a:lnSpc>
            <a:spcBef>
              <a:spcPct val="0"/>
            </a:spcBef>
            <a:spcAft>
              <a:spcPct val="35000"/>
            </a:spcAft>
            <a:buNone/>
          </a:pPr>
          <a:r>
            <a:rPr lang="es-ES" sz="600" kern="1200" dirty="0">
              <a:solidFill>
                <a:schemeClr val="tx1"/>
              </a:solidFill>
            </a:rPr>
            <a:t>Puerto 4443</a:t>
          </a:r>
        </a:p>
      </dsp:txBody>
      <dsp:txXfrm>
        <a:off x="6565760" y="3125810"/>
        <a:ext cx="1115823" cy="557911"/>
      </dsp:txXfrm>
    </dsp:sp>
    <dsp:sp modelId="{2AE1D0B0-882E-4E09-BF2C-94DAB9F4514B}">
      <dsp:nvSpPr>
        <dsp:cNvPr id="0" name=""/>
        <dsp:cNvSpPr/>
      </dsp:nvSpPr>
      <dsp:spPr>
        <a:xfrm>
          <a:off x="7569050" y="3141169"/>
          <a:ext cx="1115823" cy="557911"/>
        </a:xfrm>
        <a:prstGeom prst="rect">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ES" sz="600" kern="1200" dirty="0" err="1">
              <a:solidFill>
                <a:schemeClr val="accent4"/>
              </a:solidFill>
            </a:rPr>
            <a:t>BackEnd</a:t>
          </a:r>
          <a:endParaRPr lang="es-ES" sz="600" kern="1200" dirty="0">
            <a:solidFill>
              <a:schemeClr val="accent4"/>
            </a:solidFill>
          </a:endParaRPr>
        </a:p>
        <a:p>
          <a:pPr marL="0" lvl="0" indent="0" algn="ctr" defTabSz="266700">
            <a:lnSpc>
              <a:spcPct val="90000"/>
            </a:lnSpc>
            <a:spcBef>
              <a:spcPct val="0"/>
            </a:spcBef>
            <a:spcAft>
              <a:spcPct val="35000"/>
            </a:spcAft>
            <a:buNone/>
          </a:pPr>
          <a:r>
            <a:rPr lang="es-ES" sz="600" kern="1200" dirty="0">
              <a:solidFill>
                <a:schemeClr val="accent4"/>
              </a:solidFill>
            </a:rPr>
            <a:t>Puerto 8092</a:t>
          </a:r>
        </a:p>
      </dsp:txBody>
      <dsp:txXfrm>
        <a:off x="7569050" y="3141169"/>
        <a:ext cx="1115823" cy="557911"/>
      </dsp:txXfrm>
    </dsp:sp>
    <dsp:sp modelId="{3B8C69F6-322B-4703-AA6E-320A7BDD5916}">
      <dsp:nvSpPr>
        <dsp:cNvPr id="0" name=""/>
        <dsp:cNvSpPr/>
      </dsp:nvSpPr>
      <dsp:spPr>
        <a:xfrm>
          <a:off x="4459598" y="1584986"/>
          <a:ext cx="1115823" cy="557911"/>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ES" sz="600" kern="1200" dirty="0">
              <a:solidFill>
                <a:schemeClr val="tx1"/>
              </a:solidFill>
            </a:rPr>
            <a:t>indexer_standalone_splunk7</a:t>
          </a:r>
        </a:p>
        <a:p>
          <a:pPr marL="0" lvl="0" indent="0" algn="ctr" defTabSz="266700">
            <a:lnSpc>
              <a:spcPct val="90000"/>
            </a:lnSpc>
            <a:spcBef>
              <a:spcPct val="0"/>
            </a:spcBef>
            <a:spcAft>
              <a:spcPct val="35000"/>
            </a:spcAft>
            <a:buNone/>
          </a:pPr>
          <a:r>
            <a:rPr lang="es-ES" sz="600" kern="1200" dirty="0">
              <a:solidFill>
                <a:schemeClr val="tx1"/>
              </a:solidFill>
            </a:rPr>
            <a:t>Puerto 8700</a:t>
          </a:r>
        </a:p>
      </dsp:txBody>
      <dsp:txXfrm>
        <a:off x="4459598" y="1584986"/>
        <a:ext cx="1115823" cy="557911"/>
      </dsp:txXfrm>
    </dsp:sp>
    <dsp:sp modelId="{8152B411-6E12-4257-B621-5BCBA4AA83FA}">
      <dsp:nvSpPr>
        <dsp:cNvPr id="0" name=""/>
        <dsp:cNvSpPr/>
      </dsp:nvSpPr>
      <dsp:spPr>
        <a:xfrm>
          <a:off x="5809745" y="1584986"/>
          <a:ext cx="1115823" cy="557911"/>
        </a:xfrm>
        <a:prstGeom prst="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ES" sz="600" kern="1200" dirty="0">
              <a:solidFill>
                <a:schemeClr val="accent4"/>
              </a:solidFill>
            </a:rPr>
            <a:t>heavyforwarder_splunk7</a:t>
          </a:r>
        </a:p>
        <a:p>
          <a:pPr marL="0" lvl="0" indent="0" algn="ctr" defTabSz="266700">
            <a:lnSpc>
              <a:spcPct val="90000"/>
            </a:lnSpc>
            <a:spcBef>
              <a:spcPct val="0"/>
            </a:spcBef>
            <a:spcAft>
              <a:spcPct val="35000"/>
            </a:spcAft>
            <a:buNone/>
          </a:pPr>
          <a:r>
            <a:rPr lang="es-ES" sz="600" kern="1200" dirty="0">
              <a:solidFill>
                <a:schemeClr val="accent4"/>
              </a:solidFill>
            </a:rPr>
            <a:t>Puerto 8800</a:t>
          </a:r>
        </a:p>
      </dsp:txBody>
      <dsp:txXfrm>
        <a:off x="5809745" y="1584986"/>
        <a:ext cx="1115823" cy="557911"/>
      </dsp:txXfrm>
    </dsp:sp>
    <dsp:sp modelId="{EB8A447F-767A-4D94-8E6A-F7E7C628B8A7}">
      <dsp:nvSpPr>
        <dsp:cNvPr id="0" name=""/>
        <dsp:cNvSpPr/>
      </dsp:nvSpPr>
      <dsp:spPr>
        <a:xfrm>
          <a:off x="2403770" y="735146"/>
          <a:ext cx="1115823" cy="557911"/>
        </a:xfrm>
        <a:prstGeom prst="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s-ES" sz="600" kern="1200" dirty="0">
              <a:solidFill>
                <a:schemeClr val="accent4"/>
              </a:solidFill>
            </a:rPr>
            <a:t>Docker-splunk-7</a:t>
          </a:r>
        </a:p>
      </dsp:txBody>
      <dsp:txXfrm>
        <a:off x="2403770" y="735146"/>
        <a:ext cx="1115823" cy="55791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EB04D200-E253-CED7-995F-AEF1FA1A22A5}"/>
              </a:ext>
            </a:extLst>
          </p:cNvPr>
          <p:cNvSpPr>
            <a:spLocks noGrp="1" noChangeArrowheads="1"/>
          </p:cNvSpPr>
          <p:nvPr>
            <p:ph type="hdr" sz="quarter"/>
          </p:nvPr>
        </p:nvSpPr>
        <p:spPr bwMode="auto">
          <a:xfrm>
            <a:off x="0" y="0"/>
            <a:ext cx="2962275" cy="498475"/>
          </a:xfrm>
          <a:prstGeom prst="rect">
            <a:avLst/>
          </a:prstGeom>
          <a:noFill/>
          <a:ln w="9525">
            <a:noFill/>
            <a:miter lim="800000"/>
            <a:headEnd/>
            <a:tailEnd/>
          </a:ln>
          <a:effectLst/>
        </p:spPr>
        <p:txBody>
          <a:bodyPr vert="horz" wrap="square" lIns="93978" tIns="46991" rIns="93978" bIns="46991" numCol="1" anchor="t" anchorCtr="0" compatLnSpc="1">
            <a:prstTxWarp prst="textNoShape">
              <a:avLst/>
            </a:prstTxWarp>
          </a:bodyPr>
          <a:lstStyle>
            <a:lvl1pPr algn="l" defTabSz="939208" eaLnBrk="1" hangingPunct="1">
              <a:spcBef>
                <a:spcPct val="0"/>
              </a:spcBef>
              <a:defRPr sz="900" u="none">
                <a:solidFill>
                  <a:schemeClr val="tx1"/>
                </a:solidFill>
              </a:defRPr>
            </a:lvl1pPr>
          </a:lstStyle>
          <a:p>
            <a:pPr>
              <a:defRPr/>
            </a:pPr>
            <a:endParaRPr lang="en-US"/>
          </a:p>
        </p:txBody>
      </p:sp>
      <p:sp>
        <p:nvSpPr>
          <p:cNvPr id="190467" name="Rectangle 3">
            <a:extLst>
              <a:ext uri="{FF2B5EF4-FFF2-40B4-BE49-F238E27FC236}">
                <a16:creationId xmlns:a16="http://schemas.microsoft.com/office/drawing/2014/main" id="{58486284-75AA-AFF3-45A3-5D52E363B0F1}"/>
              </a:ext>
            </a:extLst>
          </p:cNvPr>
          <p:cNvSpPr>
            <a:spLocks noGrp="1" noChangeArrowheads="1"/>
          </p:cNvSpPr>
          <p:nvPr>
            <p:ph type="dt" sz="quarter" idx="1"/>
          </p:nvPr>
        </p:nvSpPr>
        <p:spPr bwMode="auto">
          <a:xfrm>
            <a:off x="3871913" y="0"/>
            <a:ext cx="2962275" cy="498475"/>
          </a:xfrm>
          <a:prstGeom prst="rect">
            <a:avLst/>
          </a:prstGeom>
          <a:noFill/>
          <a:ln w="9525">
            <a:noFill/>
            <a:miter lim="800000"/>
            <a:headEnd/>
            <a:tailEnd/>
          </a:ln>
          <a:effectLst/>
        </p:spPr>
        <p:txBody>
          <a:bodyPr vert="horz" wrap="square" lIns="93978" tIns="46991" rIns="93978" bIns="46991" numCol="1" anchor="t" anchorCtr="0" compatLnSpc="1">
            <a:prstTxWarp prst="textNoShape">
              <a:avLst/>
            </a:prstTxWarp>
          </a:bodyPr>
          <a:lstStyle>
            <a:lvl1pPr algn="r" defTabSz="939208" eaLnBrk="1" hangingPunct="1">
              <a:spcBef>
                <a:spcPct val="0"/>
              </a:spcBef>
              <a:defRPr sz="900" u="none">
                <a:solidFill>
                  <a:schemeClr val="tx1"/>
                </a:solidFill>
              </a:defRPr>
            </a:lvl1pPr>
          </a:lstStyle>
          <a:p>
            <a:pPr>
              <a:defRPr/>
            </a:pPr>
            <a:r>
              <a:rPr lang="en-US"/>
              <a:t> </a:t>
            </a:r>
          </a:p>
        </p:txBody>
      </p:sp>
      <p:sp>
        <p:nvSpPr>
          <p:cNvPr id="190468" name="Rectangle 4">
            <a:extLst>
              <a:ext uri="{FF2B5EF4-FFF2-40B4-BE49-F238E27FC236}">
                <a16:creationId xmlns:a16="http://schemas.microsoft.com/office/drawing/2014/main" id="{A625D767-6727-B646-D529-6228EAC82472}"/>
              </a:ext>
            </a:extLst>
          </p:cNvPr>
          <p:cNvSpPr>
            <a:spLocks noGrp="1" noChangeArrowheads="1"/>
          </p:cNvSpPr>
          <p:nvPr>
            <p:ph type="ftr" sz="quarter" idx="2"/>
          </p:nvPr>
        </p:nvSpPr>
        <p:spPr bwMode="auto">
          <a:xfrm>
            <a:off x="0" y="9480550"/>
            <a:ext cx="2962275" cy="498475"/>
          </a:xfrm>
          <a:prstGeom prst="rect">
            <a:avLst/>
          </a:prstGeom>
          <a:noFill/>
          <a:ln w="9525">
            <a:noFill/>
            <a:miter lim="800000"/>
            <a:headEnd/>
            <a:tailEnd/>
          </a:ln>
          <a:effectLst/>
        </p:spPr>
        <p:txBody>
          <a:bodyPr vert="horz" wrap="square" lIns="93978" tIns="46991" rIns="93978" bIns="46991" numCol="1" anchor="b" anchorCtr="0" compatLnSpc="1">
            <a:prstTxWarp prst="textNoShape">
              <a:avLst/>
            </a:prstTxWarp>
          </a:bodyPr>
          <a:lstStyle>
            <a:lvl1pPr algn="ctr" defTabSz="939208" eaLnBrk="1" hangingPunct="1">
              <a:spcBef>
                <a:spcPct val="0"/>
              </a:spcBef>
              <a:defRPr sz="1200" u="none">
                <a:solidFill>
                  <a:schemeClr val="tx1"/>
                </a:solidFill>
              </a:defRPr>
            </a:lvl1pPr>
          </a:lstStyle>
          <a:p>
            <a:pPr>
              <a:defRPr/>
            </a:pPr>
            <a:r>
              <a:rPr lang="es-ES"/>
              <a:t> © GMV, 2009 Propiedad de GMV</a:t>
            </a:r>
          </a:p>
          <a:p>
            <a:pPr>
              <a:defRPr/>
            </a:pPr>
            <a:r>
              <a:rPr lang="es-ES"/>
              <a:t>Todos los derechos reservados</a:t>
            </a:r>
          </a:p>
        </p:txBody>
      </p:sp>
      <p:sp>
        <p:nvSpPr>
          <p:cNvPr id="190469" name="Rectangle 5">
            <a:extLst>
              <a:ext uri="{FF2B5EF4-FFF2-40B4-BE49-F238E27FC236}">
                <a16:creationId xmlns:a16="http://schemas.microsoft.com/office/drawing/2014/main" id="{902E53CA-9A18-09C8-882E-70FABDDE3558}"/>
              </a:ext>
            </a:extLst>
          </p:cNvPr>
          <p:cNvSpPr>
            <a:spLocks noGrp="1" noChangeArrowheads="1"/>
          </p:cNvSpPr>
          <p:nvPr>
            <p:ph type="sldNum" sz="quarter" idx="3"/>
          </p:nvPr>
        </p:nvSpPr>
        <p:spPr bwMode="auto">
          <a:xfrm>
            <a:off x="3871913" y="9480550"/>
            <a:ext cx="2962275" cy="498475"/>
          </a:xfrm>
          <a:prstGeom prst="rect">
            <a:avLst/>
          </a:prstGeom>
          <a:noFill/>
          <a:ln w="9525">
            <a:noFill/>
            <a:miter lim="800000"/>
            <a:headEnd/>
            <a:tailEnd/>
          </a:ln>
          <a:effectLst/>
        </p:spPr>
        <p:txBody>
          <a:bodyPr vert="horz" wrap="square" lIns="93978" tIns="46991" rIns="93978" bIns="46991" numCol="1" anchor="b" anchorCtr="0" compatLnSpc="1">
            <a:prstTxWarp prst="textNoShape">
              <a:avLst/>
            </a:prstTxWarp>
          </a:bodyPr>
          <a:lstStyle>
            <a:lvl1pPr algn="r" defTabSz="938213" eaLnBrk="1" hangingPunct="1">
              <a:defRPr sz="900" u="none">
                <a:solidFill>
                  <a:schemeClr val="tx1"/>
                </a:solidFill>
              </a:defRPr>
            </a:lvl1pPr>
          </a:lstStyle>
          <a:p>
            <a:r>
              <a:rPr lang="es-ES" altLang="es-ES"/>
              <a:t>Página </a:t>
            </a:r>
            <a:fld id="{57EEC6AE-DECE-40CA-920C-A6DC7FC9DA52}" type="slidenum">
              <a:rPr lang="es-ES" altLang="es-ES"/>
              <a:pPr/>
              <a:t>‹#›</a:t>
            </a:fld>
            <a:endParaRPr lang="es-ES" altLang="es-ES"/>
          </a:p>
        </p:txBody>
      </p:sp>
      <p:pic>
        <p:nvPicPr>
          <p:cNvPr id="13318" name="Picture 7" descr="Logo-GMV">
            <a:extLst>
              <a:ext uri="{FF2B5EF4-FFF2-40B4-BE49-F238E27FC236}">
                <a16:creationId xmlns:a16="http://schemas.microsoft.com/office/drawing/2014/main" id="{8298405A-13C5-FAED-F3D2-C5B348E5E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5" y="287338"/>
            <a:ext cx="13192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7C0CB29-7E66-B178-B5FB-6EC84B5FB193}"/>
              </a:ext>
            </a:extLst>
          </p:cNvPr>
          <p:cNvSpPr>
            <a:spLocks noGrp="1" noChangeArrowheads="1"/>
          </p:cNvSpPr>
          <p:nvPr>
            <p:ph type="hdr" sz="quarter"/>
          </p:nvPr>
        </p:nvSpPr>
        <p:spPr bwMode="auto">
          <a:xfrm>
            <a:off x="0" y="0"/>
            <a:ext cx="2962275" cy="498475"/>
          </a:xfrm>
          <a:prstGeom prst="rect">
            <a:avLst/>
          </a:prstGeom>
          <a:noFill/>
          <a:ln w="9525">
            <a:noFill/>
            <a:miter lim="800000"/>
            <a:headEnd/>
            <a:tailEnd/>
          </a:ln>
          <a:effectLst/>
        </p:spPr>
        <p:txBody>
          <a:bodyPr vert="horz" wrap="square" lIns="93978" tIns="46991" rIns="93978" bIns="46991" numCol="1" anchor="t" anchorCtr="0" compatLnSpc="1">
            <a:prstTxWarp prst="textNoShape">
              <a:avLst/>
            </a:prstTxWarp>
          </a:bodyPr>
          <a:lstStyle>
            <a:lvl1pPr algn="l" defTabSz="939208" eaLnBrk="1" hangingPunct="1">
              <a:spcBef>
                <a:spcPct val="0"/>
              </a:spcBef>
              <a:defRPr sz="1200" u="none">
                <a:solidFill>
                  <a:schemeClr val="tx1"/>
                </a:solidFill>
                <a:latin typeface="Myriad Landor" pitchFamily="1" charset="0"/>
              </a:defRPr>
            </a:lvl1pPr>
          </a:lstStyle>
          <a:p>
            <a:pPr>
              <a:defRPr/>
            </a:pPr>
            <a:endParaRPr lang="en-US"/>
          </a:p>
        </p:txBody>
      </p:sp>
      <p:sp>
        <p:nvSpPr>
          <p:cNvPr id="10243" name="Rectangle 3">
            <a:extLst>
              <a:ext uri="{FF2B5EF4-FFF2-40B4-BE49-F238E27FC236}">
                <a16:creationId xmlns:a16="http://schemas.microsoft.com/office/drawing/2014/main" id="{F5E1F7A7-15AE-6FBD-8DEC-F20FAD581450}"/>
              </a:ext>
            </a:extLst>
          </p:cNvPr>
          <p:cNvSpPr>
            <a:spLocks noGrp="1" noChangeArrowheads="1"/>
          </p:cNvSpPr>
          <p:nvPr>
            <p:ph type="dt" idx="1"/>
          </p:nvPr>
        </p:nvSpPr>
        <p:spPr bwMode="auto">
          <a:xfrm>
            <a:off x="3871913" y="0"/>
            <a:ext cx="2962275" cy="498475"/>
          </a:xfrm>
          <a:prstGeom prst="rect">
            <a:avLst/>
          </a:prstGeom>
          <a:noFill/>
          <a:ln w="9525">
            <a:noFill/>
            <a:miter lim="800000"/>
            <a:headEnd/>
            <a:tailEnd/>
          </a:ln>
          <a:effectLst/>
        </p:spPr>
        <p:txBody>
          <a:bodyPr vert="horz" wrap="square" lIns="93978" tIns="46991" rIns="93978" bIns="46991" numCol="1" anchor="t" anchorCtr="0" compatLnSpc="1">
            <a:prstTxWarp prst="textNoShape">
              <a:avLst/>
            </a:prstTxWarp>
          </a:bodyPr>
          <a:lstStyle>
            <a:lvl1pPr algn="r" defTabSz="939208" eaLnBrk="1" hangingPunct="1">
              <a:spcBef>
                <a:spcPct val="0"/>
              </a:spcBef>
              <a:defRPr sz="1200" u="none">
                <a:solidFill>
                  <a:schemeClr val="tx1"/>
                </a:solidFill>
                <a:latin typeface="Myriad Landor" pitchFamily="1" charset="0"/>
              </a:defRPr>
            </a:lvl1pPr>
          </a:lstStyle>
          <a:p>
            <a:pPr>
              <a:defRPr/>
            </a:pPr>
            <a:endParaRPr lang="en-US"/>
          </a:p>
        </p:txBody>
      </p:sp>
      <p:sp>
        <p:nvSpPr>
          <p:cNvPr id="12292" name="Rectangle 4">
            <a:extLst>
              <a:ext uri="{FF2B5EF4-FFF2-40B4-BE49-F238E27FC236}">
                <a16:creationId xmlns:a16="http://schemas.microsoft.com/office/drawing/2014/main" id="{7DE56DC9-B51D-1990-C97E-ACC07E40BAF1}"/>
              </a:ext>
            </a:extLst>
          </p:cNvPr>
          <p:cNvSpPr>
            <a:spLocks noGrp="1" noRot="1" noChangeAspect="1" noChangeArrowheads="1" noTextEdit="1"/>
          </p:cNvSpPr>
          <p:nvPr>
            <p:ph type="sldImg" idx="2"/>
          </p:nvPr>
        </p:nvSpPr>
        <p:spPr bwMode="auto">
          <a:xfrm>
            <a:off x="420688" y="747713"/>
            <a:ext cx="5992812" cy="37449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42D427B2-657A-A1E2-BD59-1DA03A0885AA}"/>
              </a:ext>
            </a:extLst>
          </p:cNvPr>
          <p:cNvSpPr>
            <a:spLocks noGrp="1" noChangeArrowheads="1"/>
          </p:cNvSpPr>
          <p:nvPr>
            <p:ph type="body" sz="quarter" idx="3"/>
          </p:nvPr>
        </p:nvSpPr>
        <p:spPr bwMode="auto">
          <a:xfrm>
            <a:off x="914400" y="4741863"/>
            <a:ext cx="5005388" cy="4489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a:extLst>
              <a:ext uri="{FF2B5EF4-FFF2-40B4-BE49-F238E27FC236}">
                <a16:creationId xmlns:a16="http://schemas.microsoft.com/office/drawing/2014/main" id="{71FA97F1-453C-D975-DACF-BB71EC205928}"/>
              </a:ext>
            </a:extLst>
          </p:cNvPr>
          <p:cNvSpPr>
            <a:spLocks noGrp="1" noChangeArrowheads="1"/>
          </p:cNvSpPr>
          <p:nvPr>
            <p:ph type="ftr" sz="quarter" idx="4"/>
          </p:nvPr>
        </p:nvSpPr>
        <p:spPr bwMode="auto">
          <a:xfrm>
            <a:off x="0" y="9480550"/>
            <a:ext cx="2962275" cy="498475"/>
          </a:xfrm>
          <a:prstGeom prst="rect">
            <a:avLst/>
          </a:prstGeom>
          <a:noFill/>
          <a:ln w="9525">
            <a:noFill/>
            <a:miter lim="800000"/>
            <a:headEnd/>
            <a:tailEnd/>
          </a:ln>
          <a:effectLst/>
        </p:spPr>
        <p:txBody>
          <a:bodyPr vert="horz" wrap="square" lIns="93978" tIns="46991" rIns="93978" bIns="46991" numCol="1" anchor="b" anchorCtr="0" compatLnSpc="1">
            <a:prstTxWarp prst="textNoShape">
              <a:avLst/>
            </a:prstTxWarp>
          </a:bodyPr>
          <a:lstStyle>
            <a:lvl1pPr algn="l" defTabSz="939208" eaLnBrk="1" hangingPunct="1">
              <a:spcBef>
                <a:spcPct val="0"/>
              </a:spcBef>
              <a:defRPr sz="1200" u="none">
                <a:solidFill>
                  <a:schemeClr val="tx1"/>
                </a:solidFill>
                <a:latin typeface="Myriad Landor" pitchFamily="1" charset="0"/>
              </a:defRPr>
            </a:lvl1pPr>
          </a:lstStyle>
          <a:p>
            <a:pPr>
              <a:defRPr/>
            </a:pPr>
            <a:endParaRPr lang="en-US"/>
          </a:p>
        </p:txBody>
      </p:sp>
      <p:sp>
        <p:nvSpPr>
          <p:cNvPr id="10247" name="Rectangle 7">
            <a:extLst>
              <a:ext uri="{FF2B5EF4-FFF2-40B4-BE49-F238E27FC236}">
                <a16:creationId xmlns:a16="http://schemas.microsoft.com/office/drawing/2014/main" id="{22FC7D45-6743-2597-16AF-E028060292C4}"/>
              </a:ext>
            </a:extLst>
          </p:cNvPr>
          <p:cNvSpPr>
            <a:spLocks noGrp="1" noChangeArrowheads="1"/>
          </p:cNvSpPr>
          <p:nvPr>
            <p:ph type="sldNum" sz="quarter" idx="5"/>
          </p:nvPr>
        </p:nvSpPr>
        <p:spPr bwMode="auto">
          <a:xfrm>
            <a:off x="3871913" y="9480550"/>
            <a:ext cx="2962275" cy="498475"/>
          </a:xfrm>
          <a:prstGeom prst="rect">
            <a:avLst/>
          </a:prstGeom>
          <a:noFill/>
          <a:ln w="9525">
            <a:noFill/>
            <a:miter lim="800000"/>
            <a:headEnd/>
            <a:tailEnd/>
          </a:ln>
          <a:effectLst/>
        </p:spPr>
        <p:txBody>
          <a:bodyPr vert="horz" wrap="square" lIns="93978" tIns="46991" rIns="93978" bIns="46991" numCol="1" anchor="b" anchorCtr="0" compatLnSpc="1">
            <a:prstTxWarp prst="textNoShape">
              <a:avLst/>
            </a:prstTxWarp>
          </a:bodyPr>
          <a:lstStyle>
            <a:lvl1pPr algn="r" defTabSz="938213" eaLnBrk="1" hangingPunct="1">
              <a:defRPr sz="1200" u="none">
                <a:solidFill>
                  <a:schemeClr val="tx1"/>
                </a:solidFill>
                <a:latin typeface="Myriad Landor" pitchFamily="1" charset="0"/>
              </a:defRPr>
            </a:lvl1pPr>
          </a:lstStyle>
          <a:p>
            <a:fld id="{9EEFEB04-614E-452E-ADF7-7EA698ABB036}" type="slidenum">
              <a:rPr lang="en-US" altLang="es-ES"/>
              <a:pPr/>
              <a:t>‹#›</a:t>
            </a:fld>
            <a:endParaRPr lang="en-US" altLang="es-ES"/>
          </a:p>
        </p:txBody>
      </p:sp>
      <p:pic>
        <p:nvPicPr>
          <p:cNvPr id="12296" name="Picture 8" descr="Logo-GMV">
            <a:extLst>
              <a:ext uri="{FF2B5EF4-FFF2-40B4-BE49-F238E27FC236}">
                <a16:creationId xmlns:a16="http://schemas.microsoft.com/office/drawing/2014/main" id="{7361B421-23BD-C6FE-CDDE-F9736F5A7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925" y="117475"/>
            <a:ext cx="13192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notesStyle>
    <a:lvl1pPr algn="l" rtl="0" eaLnBrk="0" fontAlgn="base" hangingPunct="0">
      <a:lnSpc>
        <a:spcPct val="95000"/>
      </a:lnSpc>
      <a:spcBef>
        <a:spcPct val="40000"/>
      </a:spcBef>
      <a:spcAft>
        <a:spcPct val="20000"/>
      </a:spcAft>
      <a:defRPr sz="1200" kern="1200">
        <a:solidFill>
          <a:schemeClr val="tx1"/>
        </a:solidFill>
        <a:latin typeface="Myriad Landor" pitchFamily="1" charset="0"/>
        <a:ea typeface="+mn-ea"/>
        <a:cs typeface="+mn-cs"/>
      </a:defRPr>
    </a:lvl1pPr>
    <a:lvl2pPr marL="234950" indent="-233363" algn="l" rtl="0" eaLnBrk="0" fontAlgn="base" hangingPunct="0">
      <a:lnSpc>
        <a:spcPct val="95000"/>
      </a:lnSpc>
      <a:spcBef>
        <a:spcPct val="20000"/>
      </a:spcBef>
      <a:spcAft>
        <a:spcPct val="0"/>
      </a:spcAft>
      <a:buChar char="–"/>
      <a:defRPr sz="1200" kern="1200">
        <a:solidFill>
          <a:schemeClr val="tx1"/>
        </a:solidFill>
        <a:latin typeface="Myriad Landor" pitchFamily="1" charset="0"/>
        <a:ea typeface="+mn-ea"/>
        <a:cs typeface="+mn-cs"/>
      </a:defRPr>
    </a:lvl2pPr>
    <a:lvl3pPr marL="457200" indent="-220663" algn="l" rtl="0" eaLnBrk="0" fontAlgn="base" hangingPunct="0">
      <a:lnSpc>
        <a:spcPct val="95000"/>
      </a:lnSpc>
      <a:spcBef>
        <a:spcPct val="20000"/>
      </a:spcBef>
      <a:spcAft>
        <a:spcPct val="0"/>
      </a:spcAft>
      <a:buChar char="–"/>
      <a:defRPr sz="1200" kern="1200">
        <a:solidFill>
          <a:schemeClr val="tx1"/>
        </a:solidFill>
        <a:latin typeface="Myriad Landor" pitchFamily="1" charset="0"/>
        <a:ea typeface="+mn-ea"/>
        <a:cs typeface="+mn-cs"/>
      </a:defRPr>
    </a:lvl3pPr>
    <a:lvl4pPr marL="692150" indent="-233363" algn="l" rtl="0" eaLnBrk="0" fontAlgn="base" hangingPunct="0">
      <a:lnSpc>
        <a:spcPct val="95000"/>
      </a:lnSpc>
      <a:spcBef>
        <a:spcPct val="20000"/>
      </a:spcBef>
      <a:spcAft>
        <a:spcPct val="0"/>
      </a:spcAft>
      <a:buChar char="–"/>
      <a:defRPr sz="1000" kern="1200">
        <a:solidFill>
          <a:schemeClr val="tx1"/>
        </a:solidFill>
        <a:latin typeface="Myriad Landor" pitchFamily="1" charset="0"/>
        <a:ea typeface="+mn-ea"/>
        <a:cs typeface="+mn-cs"/>
      </a:defRPr>
    </a:lvl4pPr>
    <a:lvl5pPr marL="887413" indent="-193675" algn="l" rtl="0" eaLnBrk="0" fontAlgn="base" hangingPunct="0">
      <a:lnSpc>
        <a:spcPct val="95000"/>
      </a:lnSpc>
      <a:spcBef>
        <a:spcPct val="20000"/>
      </a:spcBef>
      <a:spcAft>
        <a:spcPct val="0"/>
      </a:spcAft>
      <a:buChar char="–"/>
      <a:defRPr sz="1000" kern="1200">
        <a:solidFill>
          <a:schemeClr val="tx1"/>
        </a:solidFill>
        <a:latin typeface="Myriad Landor" pitchFamily="1"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CE090952-C3AD-1270-17CD-F685100A66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D478FB0A-9B27-43BE-9982-10E9283FBC04}" type="slidenum">
              <a:rPr lang="en-US" altLang="es-ES"/>
              <a:pPr>
                <a:lnSpc>
                  <a:spcPct val="100000"/>
                </a:lnSpc>
                <a:spcBef>
                  <a:spcPct val="0"/>
                </a:spcBef>
                <a:spcAft>
                  <a:spcPct val="0"/>
                </a:spcAft>
              </a:pPr>
              <a:t>1</a:t>
            </a:fld>
            <a:endParaRPr lang="en-US" altLang="es-ES"/>
          </a:p>
        </p:txBody>
      </p:sp>
      <p:sp>
        <p:nvSpPr>
          <p:cNvPr id="15363" name="Rectangle 2">
            <a:extLst>
              <a:ext uri="{FF2B5EF4-FFF2-40B4-BE49-F238E27FC236}">
                <a16:creationId xmlns:a16="http://schemas.microsoft.com/office/drawing/2014/main" id="{F0818C16-26E1-E1D9-59DC-FEC736462867}"/>
              </a:ext>
            </a:extLst>
          </p:cNvPr>
          <p:cNvSpPr>
            <a:spLocks noGrp="1" noRot="1" noChangeAspect="1" noChangeArrowheads="1" noTextEdit="1"/>
          </p:cNvSpPr>
          <p:nvPr>
            <p:ph type="sldImg"/>
          </p:nvPr>
        </p:nvSpPr>
        <p:spPr>
          <a:xfrm>
            <a:off x="423863" y="831850"/>
            <a:ext cx="5992812" cy="3744913"/>
          </a:xfrm>
          <a:ln/>
        </p:spPr>
      </p:sp>
      <p:sp>
        <p:nvSpPr>
          <p:cNvPr id="15364" name="Rectangle 3">
            <a:extLst>
              <a:ext uri="{FF2B5EF4-FFF2-40B4-BE49-F238E27FC236}">
                <a16:creationId xmlns:a16="http://schemas.microsoft.com/office/drawing/2014/main" id="{DE885924-C581-CEB0-F75B-9734FC9B0A14}"/>
              </a:ext>
            </a:extLst>
          </p:cNvPr>
          <p:cNvSpPr>
            <a:spLocks noGrp="1" noChangeArrowheads="1"/>
          </p:cNvSpPr>
          <p:nvPr>
            <p:ph type="body" idx="1"/>
          </p:nvPr>
        </p:nvSpPr>
        <p:spPr>
          <a:xfrm>
            <a:off x="454025" y="4740275"/>
            <a:ext cx="5926138" cy="4491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9" tIns="45676" rIns="91349" bIns="45676"/>
          <a:lstStyle/>
          <a:p>
            <a:pPr marL="517525" indent="-517525" eaLnBrk="1" hangingPunct="1"/>
            <a:endParaRPr lang="es-ES" alt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Marcador de imagen de diapositiva 1">
            <a:extLst>
              <a:ext uri="{FF2B5EF4-FFF2-40B4-BE49-F238E27FC236}">
                <a16:creationId xmlns:a16="http://schemas.microsoft.com/office/drawing/2014/main" id="{8AB1D568-BDCF-E677-D356-0B72F437B394}"/>
              </a:ext>
            </a:extLst>
          </p:cNvPr>
          <p:cNvSpPr>
            <a:spLocks noGrp="1" noRot="1" noChangeAspect="1" noTextEdit="1"/>
          </p:cNvSpPr>
          <p:nvPr>
            <p:ph type="sldImg"/>
          </p:nvPr>
        </p:nvSpPr>
        <p:spPr>
          <a:ln/>
        </p:spPr>
      </p:sp>
      <p:sp>
        <p:nvSpPr>
          <p:cNvPr id="38915" name="Marcador de notas 2">
            <a:extLst>
              <a:ext uri="{FF2B5EF4-FFF2-40B4-BE49-F238E27FC236}">
                <a16:creationId xmlns:a16="http://schemas.microsoft.com/office/drawing/2014/main" id="{DD22742B-8234-F91A-CC49-D498DCD372C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s-ES"/>
          </a:p>
        </p:txBody>
      </p:sp>
      <p:sp>
        <p:nvSpPr>
          <p:cNvPr id="38916" name="Marcador de número de diapositiva 3">
            <a:extLst>
              <a:ext uri="{FF2B5EF4-FFF2-40B4-BE49-F238E27FC236}">
                <a16:creationId xmlns:a16="http://schemas.microsoft.com/office/drawing/2014/main" id="{7D608AE4-1C07-3B95-FCD8-4150216291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2000" u="sng">
                <a:solidFill>
                  <a:srgbClr val="FFFFFF"/>
                </a:solidFill>
                <a:latin typeface="Verdana" panose="020B0604030504040204" pitchFamily="34" charset="0"/>
              </a:defRPr>
            </a:lvl1pPr>
            <a:lvl2pPr marL="742950" indent="-285750" defTabSz="938213">
              <a:defRPr sz="2000" u="sng">
                <a:solidFill>
                  <a:srgbClr val="FFFFFF"/>
                </a:solidFill>
                <a:latin typeface="Verdana" panose="020B0604030504040204" pitchFamily="34" charset="0"/>
              </a:defRPr>
            </a:lvl2pPr>
            <a:lvl3pPr marL="1143000" indent="-228600" defTabSz="938213">
              <a:defRPr sz="2000" u="sng">
                <a:solidFill>
                  <a:srgbClr val="FFFFFF"/>
                </a:solidFill>
                <a:latin typeface="Verdana" panose="020B0604030504040204" pitchFamily="34" charset="0"/>
              </a:defRPr>
            </a:lvl3pPr>
            <a:lvl4pPr marL="1600200" indent="-228600" defTabSz="938213">
              <a:defRPr sz="2000" u="sng">
                <a:solidFill>
                  <a:srgbClr val="FFFFFF"/>
                </a:solidFill>
                <a:latin typeface="Verdana" panose="020B0604030504040204" pitchFamily="34" charset="0"/>
              </a:defRPr>
            </a:lvl4pPr>
            <a:lvl5pPr marL="2057400" indent="-228600" defTabSz="938213">
              <a:defRPr sz="2000" u="sng">
                <a:solidFill>
                  <a:srgbClr val="FFFFFF"/>
                </a:solidFill>
                <a:latin typeface="Verdana" panose="020B0604030504040204" pitchFamily="34" charset="0"/>
              </a:defRPr>
            </a:lvl5pPr>
            <a:lvl6pPr marL="2514600" indent="-228600" defTabSz="938213"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defTabSz="938213"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defTabSz="938213"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defTabSz="938213" eaLnBrk="0" fontAlgn="base" hangingPunct="0">
              <a:spcBef>
                <a:spcPct val="0"/>
              </a:spcBef>
              <a:spcAft>
                <a:spcPct val="0"/>
              </a:spcAft>
              <a:defRPr sz="2000" u="sng">
                <a:solidFill>
                  <a:srgbClr val="FFFFFF"/>
                </a:solidFill>
                <a:latin typeface="Verdana" panose="020B0604030504040204" pitchFamily="34" charset="0"/>
              </a:defRPr>
            </a:lvl9pPr>
          </a:lstStyle>
          <a:p>
            <a:fld id="{807C2688-35C6-4E54-AD1F-FBBB58FA5983}" type="slidenum">
              <a:rPr lang="en-US" altLang="es-ES" sz="1200" u="none">
                <a:solidFill>
                  <a:schemeClr val="tx1"/>
                </a:solidFill>
                <a:latin typeface="Myriad Landor" pitchFamily="1" charset="0"/>
              </a:rPr>
              <a:pPr/>
              <a:t>15</a:t>
            </a:fld>
            <a:endParaRPr lang="en-US" altLang="es-ES" sz="1200" u="none">
              <a:solidFill>
                <a:schemeClr val="tx1"/>
              </a:solidFill>
              <a:latin typeface="Myriad Landor" pitchFamily="1"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0ABA5C65-9C02-50D8-7FBE-C47BB4FD82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57F9360D-5FB4-444F-9D59-DB0A67DB526A}" type="slidenum">
              <a:rPr lang="en-US" altLang="es-ES"/>
              <a:pPr>
                <a:lnSpc>
                  <a:spcPct val="100000"/>
                </a:lnSpc>
                <a:spcBef>
                  <a:spcPct val="0"/>
                </a:spcBef>
                <a:spcAft>
                  <a:spcPct val="0"/>
                </a:spcAft>
              </a:pPr>
              <a:t>19</a:t>
            </a:fld>
            <a:endParaRPr lang="en-US" altLang="es-ES"/>
          </a:p>
        </p:txBody>
      </p:sp>
      <p:sp>
        <p:nvSpPr>
          <p:cNvPr id="44035" name="Rectangle 2">
            <a:extLst>
              <a:ext uri="{FF2B5EF4-FFF2-40B4-BE49-F238E27FC236}">
                <a16:creationId xmlns:a16="http://schemas.microsoft.com/office/drawing/2014/main" id="{0EB19756-7D7F-D1B4-7A8A-B6961275FBAC}"/>
              </a:ext>
            </a:extLst>
          </p:cNvPr>
          <p:cNvSpPr>
            <a:spLocks noGrp="1" noRot="1" noChangeAspect="1" noChangeArrowheads="1" noTextEdit="1"/>
          </p:cNvSpPr>
          <p:nvPr>
            <p:ph type="sldImg"/>
          </p:nvPr>
        </p:nvSpPr>
        <p:spPr>
          <a:xfrm>
            <a:off x="423863" y="831850"/>
            <a:ext cx="5992812" cy="3744913"/>
          </a:xfrm>
          <a:ln/>
        </p:spPr>
      </p:sp>
      <p:sp>
        <p:nvSpPr>
          <p:cNvPr id="44036" name="Rectangle 3">
            <a:extLst>
              <a:ext uri="{FF2B5EF4-FFF2-40B4-BE49-F238E27FC236}">
                <a16:creationId xmlns:a16="http://schemas.microsoft.com/office/drawing/2014/main" id="{742FF784-6E68-BB81-4D9A-5B60BC3F175A}"/>
              </a:ext>
            </a:extLst>
          </p:cNvPr>
          <p:cNvSpPr>
            <a:spLocks noGrp="1" noChangeArrowheads="1"/>
          </p:cNvSpPr>
          <p:nvPr>
            <p:ph type="body" idx="1"/>
          </p:nvPr>
        </p:nvSpPr>
        <p:spPr>
          <a:xfrm>
            <a:off x="454025" y="4740275"/>
            <a:ext cx="5926138" cy="4491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9" tIns="45676" rIns="91349" bIns="45676"/>
          <a:lstStyle/>
          <a:p>
            <a:pPr marL="517525" indent="-517525" eaLnBrk="1" hangingPunct="1"/>
            <a:endParaRPr lang="es-ES" alt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F303D06-C7A2-9F2A-EB06-31942711CB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562BDCE7-2E86-48FD-A8C8-21DD8BC7B6C7}" type="slidenum">
              <a:rPr lang="en-US" altLang="es-ES"/>
              <a:pPr>
                <a:lnSpc>
                  <a:spcPct val="100000"/>
                </a:lnSpc>
                <a:spcBef>
                  <a:spcPct val="0"/>
                </a:spcBef>
                <a:spcAft>
                  <a:spcPct val="0"/>
                </a:spcAft>
              </a:pPr>
              <a:t>25</a:t>
            </a:fld>
            <a:endParaRPr lang="en-US" altLang="es-ES"/>
          </a:p>
        </p:txBody>
      </p:sp>
      <p:sp>
        <p:nvSpPr>
          <p:cNvPr id="51203" name="Rectangle 2">
            <a:extLst>
              <a:ext uri="{FF2B5EF4-FFF2-40B4-BE49-F238E27FC236}">
                <a16:creationId xmlns:a16="http://schemas.microsoft.com/office/drawing/2014/main" id="{A0AF9C33-9742-2520-934B-E90612D490C8}"/>
              </a:ext>
            </a:extLst>
          </p:cNvPr>
          <p:cNvSpPr>
            <a:spLocks noGrp="1" noRot="1" noChangeAspect="1" noChangeArrowheads="1" noTextEdit="1"/>
          </p:cNvSpPr>
          <p:nvPr>
            <p:ph type="sldImg"/>
          </p:nvPr>
        </p:nvSpPr>
        <p:spPr>
          <a:xfrm>
            <a:off x="423863" y="831850"/>
            <a:ext cx="5992812" cy="3744913"/>
          </a:xfrm>
          <a:ln/>
        </p:spPr>
      </p:sp>
      <p:sp>
        <p:nvSpPr>
          <p:cNvPr id="51204" name="Rectangle 3">
            <a:extLst>
              <a:ext uri="{FF2B5EF4-FFF2-40B4-BE49-F238E27FC236}">
                <a16:creationId xmlns:a16="http://schemas.microsoft.com/office/drawing/2014/main" id="{3B79A3C2-B773-D22E-73A6-18A43450EF0D}"/>
              </a:ext>
            </a:extLst>
          </p:cNvPr>
          <p:cNvSpPr>
            <a:spLocks noGrp="1" noChangeArrowheads="1"/>
          </p:cNvSpPr>
          <p:nvPr>
            <p:ph type="body" idx="1"/>
          </p:nvPr>
        </p:nvSpPr>
        <p:spPr>
          <a:xfrm>
            <a:off x="454025" y="4740275"/>
            <a:ext cx="5926138" cy="4491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9" tIns="45676" rIns="91349" bIns="45676"/>
          <a:lstStyle/>
          <a:p>
            <a:pPr marL="517525" indent="-517525" eaLnBrk="1" hangingPunct="1"/>
            <a:endParaRPr lang="es-ES" alt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8AA530DA-D9E1-456F-63D9-057D01C37D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F4283911-D88A-47EB-B1AC-D53173956425}" type="slidenum">
              <a:rPr lang="en-US" altLang="es-ES"/>
              <a:pPr>
                <a:lnSpc>
                  <a:spcPct val="100000"/>
                </a:lnSpc>
                <a:spcBef>
                  <a:spcPct val="0"/>
                </a:spcBef>
                <a:spcAft>
                  <a:spcPct val="0"/>
                </a:spcAft>
              </a:pPr>
              <a:t>28</a:t>
            </a:fld>
            <a:endParaRPr lang="en-US" altLang="es-ES"/>
          </a:p>
        </p:txBody>
      </p:sp>
      <p:sp>
        <p:nvSpPr>
          <p:cNvPr id="55299" name="Rectangle 1026">
            <a:extLst>
              <a:ext uri="{FF2B5EF4-FFF2-40B4-BE49-F238E27FC236}">
                <a16:creationId xmlns:a16="http://schemas.microsoft.com/office/drawing/2014/main" id="{412A1E9F-4458-0C13-E367-B9A69BB48F2F}"/>
              </a:ext>
            </a:extLst>
          </p:cNvPr>
          <p:cNvSpPr>
            <a:spLocks noGrp="1" noRot="1" noChangeAspect="1" noChangeArrowheads="1" noTextEdit="1"/>
          </p:cNvSpPr>
          <p:nvPr>
            <p:ph type="sldImg"/>
          </p:nvPr>
        </p:nvSpPr>
        <p:spPr>
          <a:ln/>
        </p:spPr>
      </p:sp>
      <p:sp>
        <p:nvSpPr>
          <p:cNvPr id="55300" name="Rectangle 1027">
            <a:extLst>
              <a:ext uri="{FF2B5EF4-FFF2-40B4-BE49-F238E27FC236}">
                <a16:creationId xmlns:a16="http://schemas.microsoft.com/office/drawing/2014/main" id="{7E93AC4A-0E97-B206-C980-6B84CDB961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8A3AEA0E-D4DA-AD96-0DC5-3F0EEBEC37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FE188222-5FFC-4876-94C4-DA9398C77978}" type="slidenum">
              <a:rPr lang="en-US" altLang="es-ES"/>
              <a:pPr>
                <a:lnSpc>
                  <a:spcPct val="100000"/>
                </a:lnSpc>
                <a:spcBef>
                  <a:spcPct val="0"/>
                </a:spcBef>
                <a:spcAft>
                  <a:spcPct val="0"/>
                </a:spcAft>
              </a:pPr>
              <a:t>29</a:t>
            </a:fld>
            <a:endParaRPr lang="en-US" altLang="es-ES"/>
          </a:p>
        </p:txBody>
      </p:sp>
      <p:sp>
        <p:nvSpPr>
          <p:cNvPr id="57347" name="Rectangle 1026">
            <a:extLst>
              <a:ext uri="{FF2B5EF4-FFF2-40B4-BE49-F238E27FC236}">
                <a16:creationId xmlns:a16="http://schemas.microsoft.com/office/drawing/2014/main" id="{A65F2EF1-32C3-4051-170D-66C285D4DD21}"/>
              </a:ext>
            </a:extLst>
          </p:cNvPr>
          <p:cNvSpPr>
            <a:spLocks noGrp="1" noRot="1" noChangeAspect="1" noChangeArrowheads="1" noTextEdit="1"/>
          </p:cNvSpPr>
          <p:nvPr>
            <p:ph type="sldImg"/>
          </p:nvPr>
        </p:nvSpPr>
        <p:spPr>
          <a:ln/>
        </p:spPr>
      </p:sp>
      <p:sp>
        <p:nvSpPr>
          <p:cNvPr id="57348" name="Rectangle 1027">
            <a:extLst>
              <a:ext uri="{FF2B5EF4-FFF2-40B4-BE49-F238E27FC236}">
                <a16:creationId xmlns:a16="http://schemas.microsoft.com/office/drawing/2014/main" id="{60CAC0B3-08DC-37C8-4EFA-30D2CE1233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48751540-AC57-2C28-F635-1430B54AE1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C344DDBA-F12B-40A9-9D31-9C41FFB13E32}" type="slidenum">
              <a:rPr lang="en-US" altLang="es-ES"/>
              <a:pPr>
                <a:lnSpc>
                  <a:spcPct val="100000"/>
                </a:lnSpc>
                <a:spcBef>
                  <a:spcPct val="0"/>
                </a:spcBef>
                <a:spcAft>
                  <a:spcPct val="0"/>
                </a:spcAft>
              </a:pPr>
              <a:t>30</a:t>
            </a:fld>
            <a:endParaRPr lang="en-US" altLang="es-ES"/>
          </a:p>
        </p:txBody>
      </p:sp>
      <p:sp>
        <p:nvSpPr>
          <p:cNvPr id="59395" name="Rectangle 1026">
            <a:extLst>
              <a:ext uri="{FF2B5EF4-FFF2-40B4-BE49-F238E27FC236}">
                <a16:creationId xmlns:a16="http://schemas.microsoft.com/office/drawing/2014/main" id="{841FB10A-AED2-E6C0-10B2-555DBF28279A}"/>
              </a:ext>
            </a:extLst>
          </p:cNvPr>
          <p:cNvSpPr>
            <a:spLocks noGrp="1" noRot="1" noChangeAspect="1" noChangeArrowheads="1" noTextEdit="1"/>
          </p:cNvSpPr>
          <p:nvPr>
            <p:ph type="sldImg"/>
          </p:nvPr>
        </p:nvSpPr>
        <p:spPr>
          <a:ln/>
        </p:spPr>
      </p:sp>
      <p:sp>
        <p:nvSpPr>
          <p:cNvPr id="59396" name="Rectangle 1027">
            <a:extLst>
              <a:ext uri="{FF2B5EF4-FFF2-40B4-BE49-F238E27FC236}">
                <a16:creationId xmlns:a16="http://schemas.microsoft.com/office/drawing/2014/main" id="{3262BE5A-1991-20E0-643A-F829424BBA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35EFBB9-148D-718B-B329-D30651CA86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037A60C7-BC6C-4F98-A2FD-4D24E2F1F60B}" type="slidenum">
              <a:rPr lang="en-US" altLang="es-ES"/>
              <a:pPr>
                <a:lnSpc>
                  <a:spcPct val="100000"/>
                </a:lnSpc>
                <a:spcBef>
                  <a:spcPct val="0"/>
                </a:spcBef>
                <a:spcAft>
                  <a:spcPct val="0"/>
                </a:spcAft>
              </a:pPr>
              <a:t>31</a:t>
            </a:fld>
            <a:endParaRPr lang="en-US" altLang="es-ES"/>
          </a:p>
        </p:txBody>
      </p:sp>
      <p:sp>
        <p:nvSpPr>
          <p:cNvPr id="61443" name="Rectangle 1026">
            <a:extLst>
              <a:ext uri="{FF2B5EF4-FFF2-40B4-BE49-F238E27FC236}">
                <a16:creationId xmlns:a16="http://schemas.microsoft.com/office/drawing/2014/main" id="{2EE87D5C-0604-3958-2244-ADCCDAB30E40}"/>
              </a:ext>
            </a:extLst>
          </p:cNvPr>
          <p:cNvSpPr>
            <a:spLocks noGrp="1" noRot="1" noChangeAspect="1" noChangeArrowheads="1" noTextEdit="1"/>
          </p:cNvSpPr>
          <p:nvPr>
            <p:ph type="sldImg"/>
          </p:nvPr>
        </p:nvSpPr>
        <p:spPr>
          <a:ln/>
        </p:spPr>
      </p:sp>
      <p:sp>
        <p:nvSpPr>
          <p:cNvPr id="61444" name="Rectangle 1027">
            <a:extLst>
              <a:ext uri="{FF2B5EF4-FFF2-40B4-BE49-F238E27FC236}">
                <a16:creationId xmlns:a16="http://schemas.microsoft.com/office/drawing/2014/main" id="{705EBA44-BE6B-2E9F-42AF-5D3EA56172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B320CAA-7699-1E93-7C4E-7E9DEC4649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58FC51AC-3CFF-4EBB-8019-1745D6627B3D}" type="slidenum">
              <a:rPr lang="en-US" altLang="es-ES"/>
              <a:pPr>
                <a:lnSpc>
                  <a:spcPct val="100000"/>
                </a:lnSpc>
                <a:spcBef>
                  <a:spcPct val="0"/>
                </a:spcBef>
                <a:spcAft>
                  <a:spcPct val="0"/>
                </a:spcAft>
              </a:pPr>
              <a:t>32</a:t>
            </a:fld>
            <a:endParaRPr lang="en-US" altLang="es-ES"/>
          </a:p>
        </p:txBody>
      </p:sp>
      <p:sp>
        <p:nvSpPr>
          <p:cNvPr id="63491" name="Rectangle 1026">
            <a:extLst>
              <a:ext uri="{FF2B5EF4-FFF2-40B4-BE49-F238E27FC236}">
                <a16:creationId xmlns:a16="http://schemas.microsoft.com/office/drawing/2014/main" id="{19F01D82-2FA5-9D86-848F-53B0A9CDDD87}"/>
              </a:ext>
            </a:extLst>
          </p:cNvPr>
          <p:cNvSpPr>
            <a:spLocks noGrp="1" noRot="1" noChangeAspect="1" noChangeArrowheads="1" noTextEdit="1"/>
          </p:cNvSpPr>
          <p:nvPr>
            <p:ph type="sldImg"/>
          </p:nvPr>
        </p:nvSpPr>
        <p:spPr>
          <a:ln/>
        </p:spPr>
      </p:sp>
      <p:sp>
        <p:nvSpPr>
          <p:cNvPr id="63492" name="Rectangle 1027">
            <a:extLst>
              <a:ext uri="{FF2B5EF4-FFF2-40B4-BE49-F238E27FC236}">
                <a16:creationId xmlns:a16="http://schemas.microsoft.com/office/drawing/2014/main" id="{39D83E84-8195-3A8B-0719-04F9FD0E1C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12940F06-2755-AE17-30F5-ABD92D3AB4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02696E50-BE56-4240-A1E8-76199DE248E2}" type="slidenum">
              <a:rPr lang="en-US" altLang="es-ES"/>
              <a:pPr>
                <a:lnSpc>
                  <a:spcPct val="100000"/>
                </a:lnSpc>
                <a:spcBef>
                  <a:spcPct val="0"/>
                </a:spcBef>
                <a:spcAft>
                  <a:spcPct val="0"/>
                </a:spcAft>
              </a:pPr>
              <a:t>33</a:t>
            </a:fld>
            <a:endParaRPr lang="en-US" altLang="es-ES"/>
          </a:p>
        </p:txBody>
      </p:sp>
      <p:sp>
        <p:nvSpPr>
          <p:cNvPr id="65539" name="Rectangle 1026">
            <a:extLst>
              <a:ext uri="{FF2B5EF4-FFF2-40B4-BE49-F238E27FC236}">
                <a16:creationId xmlns:a16="http://schemas.microsoft.com/office/drawing/2014/main" id="{389297D7-6122-4ABC-CFE5-2E111289D8FB}"/>
              </a:ext>
            </a:extLst>
          </p:cNvPr>
          <p:cNvSpPr>
            <a:spLocks noGrp="1" noRot="1" noChangeAspect="1" noChangeArrowheads="1" noTextEdit="1"/>
          </p:cNvSpPr>
          <p:nvPr>
            <p:ph type="sldImg"/>
          </p:nvPr>
        </p:nvSpPr>
        <p:spPr>
          <a:ln/>
        </p:spPr>
      </p:sp>
      <p:sp>
        <p:nvSpPr>
          <p:cNvPr id="65540" name="Rectangle 1027">
            <a:extLst>
              <a:ext uri="{FF2B5EF4-FFF2-40B4-BE49-F238E27FC236}">
                <a16:creationId xmlns:a16="http://schemas.microsoft.com/office/drawing/2014/main" id="{7E616B2D-634B-0F9E-BF33-84138D86D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43E660F3-36E1-E4B6-6698-893A93A287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C9E1D631-6425-43E4-9602-F0643C6E179A}" type="slidenum">
              <a:rPr lang="en-US" altLang="es-ES"/>
              <a:pPr>
                <a:lnSpc>
                  <a:spcPct val="100000"/>
                </a:lnSpc>
                <a:spcBef>
                  <a:spcPct val="0"/>
                </a:spcBef>
                <a:spcAft>
                  <a:spcPct val="0"/>
                </a:spcAft>
              </a:pPr>
              <a:t>34</a:t>
            </a:fld>
            <a:endParaRPr lang="en-US" altLang="es-ES"/>
          </a:p>
        </p:txBody>
      </p:sp>
      <p:sp>
        <p:nvSpPr>
          <p:cNvPr id="67587" name="Rectangle 1026">
            <a:extLst>
              <a:ext uri="{FF2B5EF4-FFF2-40B4-BE49-F238E27FC236}">
                <a16:creationId xmlns:a16="http://schemas.microsoft.com/office/drawing/2014/main" id="{8DCF4E23-2618-64CF-4A96-3983E136E4FA}"/>
              </a:ext>
            </a:extLst>
          </p:cNvPr>
          <p:cNvSpPr>
            <a:spLocks noGrp="1" noRot="1" noChangeAspect="1" noChangeArrowheads="1" noTextEdit="1"/>
          </p:cNvSpPr>
          <p:nvPr>
            <p:ph type="sldImg"/>
          </p:nvPr>
        </p:nvSpPr>
        <p:spPr>
          <a:ln/>
        </p:spPr>
      </p:sp>
      <p:sp>
        <p:nvSpPr>
          <p:cNvPr id="67588" name="Rectangle 1027">
            <a:extLst>
              <a:ext uri="{FF2B5EF4-FFF2-40B4-BE49-F238E27FC236}">
                <a16:creationId xmlns:a16="http://schemas.microsoft.com/office/drawing/2014/main" id="{5181D0B4-CA9E-1C21-D5C2-7213CABCDF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9AD80EEB-9306-E1B6-8CD7-E4ED616B3B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794AC463-3211-4697-9D5A-7E039C3DBEDF}" type="slidenum">
              <a:rPr lang="en-US" altLang="es-ES"/>
              <a:pPr>
                <a:lnSpc>
                  <a:spcPct val="100000"/>
                </a:lnSpc>
                <a:spcBef>
                  <a:spcPct val="0"/>
                </a:spcBef>
                <a:spcAft>
                  <a:spcPct val="0"/>
                </a:spcAft>
              </a:pPr>
              <a:t>2</a:t>
            </a:fld>
            <a:endParaRPr lang="en-US" altLang="es-ES"/>
          </a:p>
        </p:txBody>
      </p:sp>
      <p:sp>
        <p:nvSpPr>
          <p:cNvPr id="17411" name="Rectangle 1026">
            <a:extLst>
              <a:ext uri="{FF2B5EF4-FFF2-40B4-BE49-F238E27FC236}">
                <a16:creationId xmlns:a16="http://schemas.microsoft.com/office/drawing/2014/main" id="{0B424A89-9B21-6880-27BE-9D5653552B0C}"/>
              </a:ext>
            </a:extLst>
          </p:cNvPr>
          <p:cNvSpPr>
            <a:spLocks noGrp="1" noRot="1" noChangeAspect="1" noChangeArrowheads="1" noTextEdit="1"/>
          </p:cNvSpPr>
          <p:nvPr>
            <p:ph type="sldImg"/>
          </p:nvPr>
        </p:nvSpPr>
        <p:spPr>
          <a:ln/>
        </p:spPr>
      </p:sp>
      <p:sp>
        <p:nvSpPr>
          <p:cNvPr id="17412" name="Rectangle 1027">
            <a:extLst>
              <a:ext uri="{FF2B5EF4-FFF2-40B4-BE49-F238E27FC236}">
                <a16:creationId xmlns:a16="http://schemas.microsoft.com/office/drawing/2014/main" id="{B86B9B39-ECCF-3933-6D5D-D3221D3D4E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739CB2F-D424-C2FE-32C0-A5D55323BB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84815E59-5B58-4F11-AF74-A80B7C2B6033}" type="slidenum">
              <a:rPr lang="en-US" altLang="es-ES"/>
              <a:pPr>
                <a:lnSpc>
                  <a:spcPct val="100000"/>
                </a:lnSpc>
                <a:spcBef>
                  <a:spcPct val="0"/>
                </a:spcBef>
                <a:spcAft>
                  <a:spcPct val="0"/>
                </a:spcAft>
              </a:pPr>
              <a:t>35</a:t>
            </a:fld>
            <a:endParaRPr lang="en-US" altLang="es-ES"/>
          </a:p>
        </p:txBody>
      </p:sp>
      <p:sp>
        <p:nvSpPr>
          <p:cNvPr id="69635" name="Rectangle 1026">
            <a:extLst>
              <a:ext uri="{FF2B5EF4-FFF2-40B4-BE49-F238E27FC236}">
                <a16:creationId xmlns:a16="http://schemas.microsoft.com/office/drawing/2014/main" id="{0E18BA8B-663E-C54A-A745-40E4DED55288}"/>
              </a:ext>
            </a:extLst>
          </p:cNvPr>
          <p:cNvSpPr>
            <a:spLocks noGrp="1" noRot="1" noChangeAspect="1" noChangeArrowheads="1" noTextEdit="1"/>
          </p:cNvSpPr>
          <p:nvPr>
            <p:ph type="sldImg"/>
          </p:nvPr>
        </p:nvSpPr>
        <p:spPr>
          <a:ln/>
        </p:spPr>
      </p:sp>
      <p:sp>
        <p:nvSpPr>
          <p:cNvPr id="69636" name="Rectangle 1027">
            <a:extLst>
              <a:ext uri="{FF2B5EF4-FFF2-40B4-BE49-F238E27FC236}">
                <a16:creationId xmlns:a16="http://schemas.microsoft.com/office/drawing/2014/main" id="{FEA82849-1D40-E639-F28E-0E0AEA6909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E448FCD9-BFF3-E12A-0758-49EFF7E82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C43463C6-B81C-48E6-A7DD-7FCF6527A60E}" type="slidenum">
              <a:rPr lang="en-US" altLang="es-ES"/>
              <a:pPr>
                <a:lnSpc>
                  <a:spcPct val="100000"/>
                </a:lnSpc>
                <a:spcBef>
                  <a:spcPct val="0"/>
                </a:spcBef>
                <a:spcAft>
                  <a:spcPct val="0"/>
                </a:spcAft>
              </a:pPr>
              <a:t>3</a:t>
            </a:fld>
            <a:endParaRPr lang="en-US" altLang="es-ES"/>
          </a:p>
        </p:txBody>
      </p:sp>
      <p:sp>
        <p:nvSpPr>
          <p:cNvPr id="19459" name="Rectangle 1026">
            <a:extLst>
              <a:ext uri="{FF2B5EF4-FFF2-40B4-BE49-F238E27FC236}">
                <a16:creationId xmlns:a16="http://schemas.microsoft.com/office/drawing/2014/main" id="{F149F2AA-CA7A-D7D9-6FE3-BF86C7DA8346}"/>
              </a:ext>
            </a:extLst>
          </p:cNvPr>
          <p:cNvSpPr>
            <a:spLocks noGrp="1" noRot="1" noChangeAspect="1" noChangeArrowheads="1" noTextEdit="1"/>
          </p:cNvSpPr>
          <p:nvPr>
            <p:ph type="sldImg"/>
          </p:nvPr>
        </p:nvSpPr>
        <p:spPr>
          <a:ln/>
        </p:spPr>
      </p:sp>
      <p:sp>
        <p:nvSpPr>
          <p:cNvPr id="19460" name="Rectangle 1027">
            <a:extLst>
              <a:ext uri="{FF2B5EF4-FFF2-40B4-BE49-F238E27FC236}">
                <a16:creationId xmlns:a16="http://schemas.microsoft.com/office/drawing/2014/main" id="{09B83726-6812-ECCD-617C-72332CF37A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Marcador de imagen de diapositiva 1">
            <a:extLst>
              <a:ext uri="{FF2B5EF4-FFF2-40B4-BE49-F238E27FC236}">
                <a16:creationId xmlns:a16="http://schemas.microsoft.com/office/drawing/2014/main" id="{E101E51B-BDBD-9DCF-811D-4763D53DA8B8}"/>
              </a:ext>
            </a:extLst>
          </p:cNvPr>
          <p:cNvSpPr>
            <a:spLocks noGrp="1" noRot="1" noChangeAspect="1" noTextEdit="1"/>
          </p:cNvSpPr>
          <p:nvPr>
            <p:ph type="sldImg"/>
          </p:nvPr>
        </p:nvSpPr>
        <p:spPr>
          <a:ln/>
        </p:spPr>
      </p:sp>
      <p:sp>
        <p:nvSpPr>
          <p:cNvPr id="22531" name="Marcador de notas 2">
            <a:extLst>
              <a:ext uri="{FF2B5EF4-FFF2-40B4-BE49-F238E27FC236}">
                <a16:creationId xmlns:a16="http://schemas.microsoft.com/office/drawing/2014/main" id="{EF745E32-BF08-AD77-9E8B-B319621A8D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s-ES"/>
          </a:p>
        </p:txBody>
      </p:sp>
      <p:sp>
        <p:nvSpPr>
          <p:cNvPr id="22532" name="Marcador de número de diapositiva 3">
            <a:extLst>
              <a:ext uri="{FF2B5EF4-FFF2-40B4-BE49-F238E27FC236}">
                <a16:creationId xmlns:a16="http://schemas.microsoft.com/office/drawing/2014/main" id="{A1A53913-DB43-4FC1-E4D0-657615419E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2000" u="sng">
                <a:solidFill>
                  <a:srgbClr val="FFFFFF"/>
                </a:solidFill>
                <a:latin typeface="Verdana" panose="020B0604030504040204" pitchFamily="34" charset="0"/>
              </a:defRPr>
            </a:lvl1pPr>
            <a:lvl2pPr marL="742950" indent="-285750" defTabSz="938213">
              <a:defRPr sz="2000" u="sng">
                <a:solidFill>
                  <a:srgbClr val="FFFFFF"/>
                </a:solidFill>
                <a:latin typeface="Verdana" panose="020B0604030504040204" pitchFamily="34" charset="0"/>
              </a:defRPr>
            </a:lvl2pPr>
            <a:lvl3pPr marL="1143000" indent="-228600" defTabSz="938213">
              <a:defRPr sz="2000" u="sng">
                <a:solidFill>
                  <a:srgbClr val="FFFFFF"/>
                </a:solidFill>
                <a:latin typeface="Verdana" panose="020B0604030504040204" pitchFamily="34" charset="0"/>
              </a:defRPr>
            </a:lvl3pPr>
            <a:lvl4pPr marL="1600200" indent="-228600" defTabSz="938213">
              <a:defRPr sz="2000" u="sng">
                <a:solidFill>
                  <a:srgbClr val="FFFFFF"/>
                </a:solidFill>
                <a:latin typeface="Verdana" panose="020B0604030504040204" pitchFamily="34" charset="0"/>
              </a:defRPr>
            </a:lvl4pPr>
            <a:lvl5pPr marL="2057400" indent="-228600" defTabSz="938213">
              <a:defRPr sz="2000" u="sng">
                <a:solidFill>
                  <a:srgbClr val="FFFFFF"/>
                </a:solidFill>
                <a:latin typeface="Verdana" panose="020B0604030504040204" pitchFamily="34" charset="0"/>
              </a:defRPr>
            </a:lvl5pPr>
            <a:lvl6pPr marL="2514600" indent="-228600" defTabSz="938213"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defTabSz="938213"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defTabSz="938213"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defTabSz="938213" eaLnBrk="0" fontAlgn="base" hangingPunct="0">
              <a:spcBef>
                <a:spcPct val="0"/>
              </a:spcBef>
              <a:spcAft>
                <a:spcPct val="0"/>
              </a:spcAft>
              <a:defRPr sz="2000" u="sng">
                <a:solidFill>
                  <a:srgbClr val="FFFFFF"/>
                </a:solidFill>
                <a:latin typeface="Verdana" panose="020B0604030504040204" pitchFamily="34" charset="0"/>
              </a:defRPr>
            </a:lvl9pPr>
          </a:lstStyle>
          <a:p>
            <a:fld id="{A9B4D7C6-2C06-499E-86AD-DD7B4EB98E00}" type="slidenum">
              <a:rPr lang="en-US" altLang="es-ES" sz="1200" u="none">
                <a:solidFill>
                  <a:schemeClr val="tx1"/>
                </a:solidFill>
                <a:latin typeface="Myriad Landor" pitchFamily="1" charset="0"/>
              </a:rPr>
              <a:pPr/>
              <a:t>5</a:t>
            </a:fld>
            <a:endParaRPr lang="en-US" altLang="es-ES" sz="1200" u="none">
              <a:solidFill>
                <a:schemeClr val="tx1"/>
              </a:solidFill>
              <a:latin typeface="Myriad Landor"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Marcador de imagen de diapositiva 1">
            <a:extLst>
              <a:ext uri="{FF2B5EF4-FFF2-40B4-BE49-F238E27FC236}">
                <a16:creationId xmlns:a16="http://schemas.microsoft.com/office/drawing/2014/main" id="{01D8707F-C440-4E56-8743-315DE9468095}"/>
              </a:ext>
            </a:extLst>
          </p:cNvPr>
          <p:cNvSpPr>
            <a:spLocks noGrp="1" noRot="1" noChangeAspect="1" noTextEdit="1"/>
          </p:cNvSpPr>
          <p:nvPr>
            <p:ph type="sldImg"/>
          </p:nvPr>
        </p:nvSpPr>
        <p:spPr>
          <a:ln/>
        </p:spPr>
      </p:sp>
      <p:sp>
        <p:nvSpPr>
          <p:cNvPr id="24579" name="Marcador de notas 2">
            <a:extLst>
              <a:ext uri="{FF2B5EF4-FFF2-40B4-BE49-F238E27FC236}">
                <a16:creationId xmlns:a16="http://schemas.microsoft.com/office/drawing/2014/main" id="{21090AA0-7E99-C0B9-CBE7-5A0D341467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s-ES"/>
          </a:p>
        </p:txBody>
      </p:sp>
      <p:sp>
        <p:nvSpPr>
          <p:cNvPr id="24580" name="Marcador de número de diapositiva 3">
            <a:extLst>
              <a:ext uri="{FF2B5EF4-FFF2-40B4-BE49-F238E27FC236}">
                <a16:creationId xmlns:a16="http://schemas.microsoft.com/office/drawing/2014/main" id="{4916E29F-49FF-96C5-0C4C-59B1D44A00D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2000" u="sng">
                <a:solidFill>
                  <a:srgbClr val="FFFFFF"/>
                </a:solidFill>
                <a:latin typeface="Verdana" panose="020B0604030504040204" pitchFamily="34" charset="0"/>
              </a:defRPr>
            </a:lvl1pPr>
            <a:lvl2pPr marL="742950" indent="-285750" defTabSz="938213">
              <a:defRPr sz="2000" u="sng">
                <a:solidFill>
                  <a:srgbClr val="FFFFFF"/>
                </a:solidFill>
                <a:latin typeface="Verdana" panose="020B0604030504040204" pitchFamily="34" charset="0"/>
              </a:defRPr>
            </a:lvl2pPr>
            <a:lvl3pPr marL="1143000" indent="-228600" defTabSz="938213">
              <a:defRPr sz="2000" u="sng">
                <a:solidFill>
                  <a:srgbClr val="FFFFFF"/>
                </a:solidFill>
                <a:latin typeface="Verdana" panose="020B0604030504040204" pitchFamily="34" charset="0"/>
              </a:defRPr>
            </a:lvl3pPr>
            <a:lvl4pPr marL="1600200" indent="-228600" defTabSz="938213">
              <a:defRPr sz="2000" u="sng">
                <a:solidFill>
                  <a:srgbClr val="FFFFFF"/>
                </a:solidFill>
                <a:latin typeface="Verdana" panose="020B0604030504040204" pitchFamily="34" charset="0"/>
              </a:defRPr>
            </a:lvl4pPr>
            <a:lvl5pPr marL="2057400" indent="-228600" defTabSz="938213">
              <a:defRPr sz="2000" u="sng">
                <a:solidFill>
                  <a:srgbClr val="FFFFFF"/>
                </a:solidFill>
                <a:latin typeface="Verdana" panose="020B0604030504040204" pitchFamily="34" charset="0"/>
              </a:defRPr>
            </a:lvl5pPr>
            <a:lvl6pPr marL="2514600" indent="-228600" defTabSz="938213"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defTabSz="938213"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defTabSz="938213"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defTabSz="938213" eaLnBrk="0" fontAlgn="base" hangingPunct="0">
              <a:spcBef>
                <a:spcPct val="0"/>
              </a:spcBef>
              <a:spcAft>
                <a:spcPct val="0"/>
              </a:spcAft>
              <a:defRPr sz="2000" u="sng">
                <a:solidFill>
                  <a:srgbClr val="FFFFFF"/>
                </a:solidFill>
                <a:latin typeface="Verdana" panose="020B0604030504040204" pitchFamily="34" charset="0"/>
              </a:defRPr>
            </a:lvl9pPr>
          </a:lstStyle>
          <a:p>
            <a:fld id="{1FFABCE2-BC99-4EF6-828A-256B2AE09E06}" type="slidenum">
              <a:rPr lang="en-US" altLang="es-ES" sz="1200" u="none">
                <a:solidFill>
                  <a:schemeClr val="tx1"/>
                </a:solidFill>
                <a:latin typeface="Myriad Landor" pitchFamily="1" charset="0"/>
              </a:rPr>
              <a:pPr/>
              <a:t>6</a:t>
            </a:fld>
            <a:endParaRPr lang="en-US" altLang="es-ES" sz="1200" u="none">
              <a:solidFill>
                <a:schemeClr val="tx1"/>
              </a:solidFill>
              <a:latin typeface="Myriad Landor" pitchFamily="1"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744B4622-B11C-34CC-DC4C-4F84FD3215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51A487A1-5DF9-4D0D-97F2-43641BC60E74}" type="slidenum">
              <a:rPr lang="en-US" altLang="es-ES"/>
              <a:pPr>
                <a:lnSpc>
                  <a:spcPct val="100000"/>
                </a:lnSpc>
                <a:spcBef>
                  <a:spcPct val="0"/>
                </a:spcBef>
                <a:spcAft>
                  <a:spcPct val="0"/>
                </a:spcAft>
              </a:pPr>
              <a:t>7</a:t>
            </a:fld>
            <a:endParaRPr lang="en-US" altLang="es-ES"/>
          </a:p>
        </p:txBody>
      </p:sp>
      <p:sp>
        <p:nvSpPr>
          <p:cNvPr id="26627" name="Rectangle 2">
            <a:extLst>
              <a:ext uri="{FF2B5EF4-FFF2-40B4-BE49-F238E27FC236}">
                <a16:creationId xmlns:a16="http://schemas.microsoft.com/office/drawing/2014/main" id="{41316029-8000-58A7-ADCC-C8540C2894AD}"/>
              </a:ext>
            </a:extLst>
          </p:cNvPr>
          <p:cNvSpPr>
            <a:spLocks noGrp="1" noRot="1" noChangeAspect="1" noChangeArrowheads="1" noTextEdit="1"/>
          </p:cNvSpPr>
          <p:nvPr>
            <p:ph type="sldImg"/>
          </p:nvPr>
        </p:nvSpPr>
        <p:spPr>
          <a:xfrm>
            <a:off x="423863" y="831850"/>
            <a:ext cx="5992812" cy="3744913"/>
          </a:xfrm>
          <a:ln/>
        </p:spPr>
      </p:sp>
      <p:sp>
        <p:nvSpPr>
          <p:cNvPr id="26628" name="Rectangle 3">
            <a:extLst>
              <a:ext uri="{FF2B5EF4-FFF2-40B4-BE49-F238E27FC236}">
                <a16:creationId xmlns:a16="http://schemas.microsoft.com/office/drawing/2014/main" id="{97F73768-9C1E-53DA-C1AC-586508275DC1}"/>
              </a:ext>
            </a:extLst>
          </p:cNvPr>
          <p:cNvSpPr>
            <a:spLocks noGrp="1" noChangeArrowheads="1"/>
          </p:cNvSpPr>
          <p:nvPr>
            <p:ph type="body" idx="1"/>
          </p:nvPr>
        </p:nvSpPr>
        <p:spPr>
          <a:xfrm>
            <a:off x="454025" y="4740275"/>
            <a:ext cx="5926138" cy="4491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9" tIns="45676" rIns="91349" bIns="45676"/>
          <a:lstStyle/>
          <a:p>
            <a:pPr marL="517525" indent="-517525" eaLnBrk="1" hangingPunct="1"/>
            <a:endParaRPr lang="es-ES" alt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C31C8D-AB5F-191D-D3B4-46F42C0720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8ACBAC41-52B7-4035-8E5B-D0796351A288}" type="slidenum">
              <a:rPr lang="en-US" altLang="es-ES"/>
              <a:pPr>
                <a:lnSpc>
                  <a:spcPct val="100000"/>
                </a:lnSpc>
                <a:spcBef>
                  <a:spcPct val="0"/>
                </a:spcBef>
                <a:spcAft>
                  <a:spcPct val="0"/>
                </a:spcAft>
              </a:pPr>
              <a:t>8</a:t>
            </a:fld>
            <a:endParaRPr lang="en-US" altLang="es-ES"/>
          </a:p>
        </p:txBody>
      </p:sp>
      <p:sp>
        <p:nvSpPr>
          <p:cNvPr id="28675" name="Rectangle 1026">
            <a:extLst>
              <a:ext uri="{FF2B5EF4-FFF2-40B4-BE49-F238E27FC236}">
                <a16:creationId xmlns:a16="http://schemas.microsoft.com/office/drawing/2014/main" id="{C23F503F-EBB4-7429-5013-C203A2B0EEEA}"/>
              </a:ext>
            </a:extLst>
          </p:cNvPr>
          <p:cNvSpPr>
            <a:spLocks noGrp="1" noRot="1" noChangeAspect="1" noChangeArrowheads="1" noTextEdit="1"/>
          </p:cNvSpPr>
          <p:nvPr>
            <p:ph type="sldImg"/>
          </p:nvPr>
        </p:nvSpPr>
        <p:spPr>
          <a:ln/>
        </p:spPr>
      </p:sp>
      <p:sp>
        <p:nvSpPr>
          <p:cNvPr id="28676" name="Rectangle 1027">
            <a:extLst>
              <a:ext uri="{FF2B5EF4-FFF2-40B4-BE49-F238E27FC236}">
                <a16:creationId xmlns:a16="http://schemas.microsoft.com/office/drawing/2014/main" id="{F1AE1FFB-313F-07BA-9153-1C82DC31FF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ABC3C11-0DF0-85BB-9C6E-2D88782025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lnSpc>
                <a:spcPct val="95000"/>
              </a:lnSpc>
              <a:spcBef>
                <a:spcPct val="40000"/>
              </a:spcBef>
              <a:spcAft>
                <a:spcPct val="20000"/>
              </a:spcAft>
              <a:defRPr sz="1200">
                <a:solidFill>
                  <a:schemeClr val="tx1"/>
                </a:solidFill>
                <a:latin typeface="Myriad Landor" pitchFamily="1" charset="0"/>
              </a:defRPr>
            </a:lvl1pPr>
            <a:lvl2pPr marL="719138" indent="-276225" defTabSz="936625">
              <a:lnSpc>
                <a:spcPct val="95000"/>
              </a:lnSpc>
              <a:spcBef>
                <a:spcPct val="20000"/>
              </a:spcBef>
              <a:buChar char="–"/>
              <a:defRPr sz="1200">
                <a:solidFill>
                  <a:schemeClr val="tx1"/>
                </a:solidFill>
                <a:latin typeface="Myriad Landor" pitchFamily="1" charset="0"/>
              </a:defRPr>
            </a:lvl2pPr>
            <a:lvl3pPr marL="1108075" indent="-220663" defTabSz="936625">
              <a:lnSpc>
                <a:spcPct val="95000"/>
              </a:lnSpc>
              <a:spcBef>
                <a:spcPct val="20000"/>
              </a:spcBef>
              <a:buChar char="–"/>
              <a:defRPr sz="1200">
                <a:solidFill>
                  <a:schemeClr val="tx1"/>
                </a:solidFill>
                <a:latin typeface="Myriad Landor" pitchFamily="1" charset="0"/>
              </a:defRPr>
            </a:lvl3pPr>
            <a:lvl4pPr marL="1550988" indent="-220663" defTabSz="936625">
              <a:lnSpc>
                <a:spcPct val="95000"/>
              </a:lnSpc>
              <a:spcBef>
                <a:spcPct val="20000"/>
              </a:spcBef>
              <a:buChar char="–"/>
              <a:defRPr sz="1000">
                <a:solidFill>
                  <a:schemeClr val="tx1"/>
                </a:solidFill>
                <a:latin typeface="Myriad Landor" pitchFamily="1" charset="0"/>
              </a:defRPr>
            </a:lvl4pPr>
            <a:lvl5pPr marL="1993900" indent="-220663" defTabSz="936625">
              <a:lnSpc>
                <a:spcPct val="95000"/>
              </a:lnSpc>
              <a:spcBef>
                <a:spcPct val="20000"/>
              </a:spcBef>
              <a:buChar char="–"/>
              <a:defRPr sz="1000">
                <a:solidFill>
                  <a:schemeClr val="tx1"/>
                </a:solidFill>
                <a:latin typeface="Myriad Landor" pitchFamily="1" charset="0"/>
              </a:defRPr>
            </a:lvl5pPr>
            <a:lvl6pPr marL="24511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6pPr>
            <a:lvl7pPr marL="29083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7pPr>
            <a:lvl8pPr marL="33655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8pPr>
            <a:lvl9pPr marL="3822700" indent="-220663" defTabSz="936625" eaLnBrk="0" fontAlgn="base" hangingPunct="0">
              <a:lnSpc>
                <a:spcPct val="95000"/>
              </a:lnSpc>
              <a:spcBef>
                <a:spcPct val="20000"/>
              </a:spcBef>
              <a:spcAft>
                <a:spcPct val="0"/>
              </a:spcAft>
              <a:buChar char="–"/>
              <a:defRPr sz="1000">
                <a:solidFill>
                  <a:schemeClr val="tx1"/>
                </a:solidFill>
                <a:latin typeface="Myriad Landor" pitchFamily="1" charset="0"/>
              </a:defRPr>
            </a:lvl9pPr>
          </a:lstStyle>
          <a:p>
            <a:pPr>
              <a:lnSpc>
                <a:spcPct val="100000"/>
              </a:lnSpc>
              <a:spcBef>
                <a:spcPct val="0"/>
              </a:spcBef>
              <a:spcAft>
                <a:spcPct val="0"/>
              </a:spcAft>
            </a:pPr>
            <a:fld id="{5B1F04C4-6B5C-4AFB-8218-F6E3B47CA794}" type="slidenum">
              <a:rPr lang="en-US" altLang="es-ES"/>
              <a:pPr>
                <a:lnSpc>
                  <a:spcPct val="100000"/>
                </a:lnSpc>
                <a:spcBef>
                  <a:spcPct val="0"/>
                </a:spcBef>
                <a:spcAft>
                  <a:spcPct val="0"/>
                </a:spcAft>
              </a:pPr>
              <a:t>9</a:t>
            </a:fld>
            <a:endParaRPr lang="en-US" altLang="es-ES"/>
          </a:p>
        </p:txBody>
      </p:sp>
      <p:sp>
        <p:nvSpPr>
          <p:cNvPr id="30723" name="Rectangle 2">
            <a:extLst>
              <a:ext uri="{FF2B5EF4-FFF2-40B4-BE49-F238E27FC236}">
                <a16:creationId xmlns:a16="http://schemas.microsoft.com/office/drawing/2014/main" id="{BE111185-2B03-A8A5-2519-D296D7FD33A7}"/>
              </a:ext>
            </a:extLst>
          </p:cNvPr>
          <p:cNvSpPr>
            <a:spLocks noGrp="1" noRot="1" noChangeAspect="1" noChangeArrowheads="1" noTextEdit="1"/>
          </p:cNvSpPr>
          <p:nvPr>
            <p:ph type="sldImg"/>
          </p:nvPr>
        </p:nvSpPr>
        <p:spPr>
          <a:xfrm>
            <a:off x="423863" y="831850"/>
            <a:ext cx="5992812" cy="3744913"/>
          </a:xfrm>
          <a:ln/>
        </p:spPr>
      </p:sp>
      <p:sp>
        <p:nvSpPr>
          <p:cNvPr id="30724" name="Rectangle 3">
            <a:extLst>
              <a:ext uri="{FF2B5EF4-FFF2-40B4-BE49-F238E27FC236}">
                <a16:creationId xmlns:a16="http://schemas.microsoft.com/office/drawing/2014/main" id="{D1CA3B07-3723-3778-74EF-A12219D37239}"/>
              </a:ext>
            </a:extLst>
          </p:cNvPr>
          <p:cNvSpPr>
            <a:spLocks noGrp="1" noChangeArrowheads="1"/>
          </p:cNvSpPr>
          <p:nvPr>
            <p:ph type="body" idx="1"/>
          </p:nvPr>
        </p:nvSpPr>
        <p:spPr>
          <a:xfrm>
            <a:off x="454025" y="4740275"/>
            <a:ext cx="5926138" cy="4491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49" tIns="45676" rIns="91349" bIns="45676"/>
          <a:lstStyle/>
          <a:p>
            <a:pPr marL="517525" indent="-517525" eaLnBrk="1" hangingPunct="1"/>
            <a:endParaRPr lang="es-ES" alt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Marcador de imagen de diapositiva 1">
            <a:extLst>
              <a:ext uri="{FF2B5EF4-FFF2-40B4-BE49-F238E27FC236}">
                <a16:creationId xmlns:a16="http://schemas.microsoft.com/office/drawing/2014/main" id="{8E11303D-3F5E-B16E-6541-6C0656740B61}"/>
              </a:ext>
            </a:extLst>
          </p:cNvPr>
          <p:cNvSpPr>
            <a:spLocks noGrp="1" noRot="1" noChangeAspect="1" noTextEdit="1"/>
          </p:cNvSpPr>
          <p:nvPr>
            <p:ph type="sldImg"/>
          </p:nvPr>
        </p:nvSpPr>
        <p:spPr>
          <a:ln/>
        </p:spPr>
      </p:sp>
      <p:sp>
        <p:nvSpPr>
          <p:cNvPr id="34819" name="Marcador de notas 2">
            <a:extLst>
              <a:ext uri="{FF2B5EF4-FFF2-40B4-BE49-F238E27FC236}">
                <a16:creationId xmlns:a16="http://schemas.microsoft.com/office/drawing/2014/main" id="{0CEE8ACA-1782-7941-782E-DCFA32A9AB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s-ES"/>
          </a:p>
        </p:txBody>
      </p:sp>
      <p:sp>
        <p:nvSpPr>
          <p:cNvPr id="34820" name="Marcador de número de diapositiva 3">
            <a:extLst>
              <a:ext uri="{FF2B5EF4-FFF2-40B4-BE49-F238E27FC236}">
                <a16:creationId xmlns:a16="http://schemas.microsoft.com/office/drawing/2014/main" id="{5D4D2224-EE3F-1344-F360-31704D5F091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sz="2000" u="sng">
                <a:solidFill>
                  <a:srgbClr val="FFFFFF"/>
                </a:solidFill>
                <a:latin typeface="Verdana" panose="020B0604030504040204" pitchFamily="34" charset="0"/>
              </a:defRPr>
            </a:lvl1pPr>
            <a:lvl2pPr marL="742950" indent="-285750" defTabSz="938213">
              <a:defRPr sz="2000" u="sng">
                <a:solidFill>
                  <a:srgbClr val="FFFFFF"/>
                </a:solidFill>
                <a:latin typeface="Verdana" panose="020B0604030504040204" pitchFamily="34" charset="0"/>
              </a:defRPr>
            </a:lvl2pPr>
            <a:lvl3pPr marL="1143000" indent="-228600" defTabSz="938213">
              <a:defRPr sz="2000" u="sng">
                <a:solidFill>
                  <a:srgbClr val="FFFFFF"/>
                </a:solidFill>
                <a:latin typeface="Verdana" panose="020B0604030504040204" pitchFamily="34" charset="0"/>
              </a:defRPr>
            </a:lvl3pPr>
            <a:lvl4pPr marL="1600200" indent="-228600" defTabSz="938213">
              <a:defRPr sz="2000" u="sng">
                <a:solidFill>
                  <a:srgbClr val="FFFFFF"/>
                </a:solidFill>
                <a:latin typeface="Verdana" panose="020B0604030504040204" pitchFamily="34" charset="0"/>
              </a:defRPr>
            </a:lvl4pPr>
            <a:lvl5pPr marL="2057400" indent="-228600" defTabSz="938213">
              <a:defRPr sz="2000" u="sng">
                <a:solidFill>
                  <a:srgbClr val="FFFFFF"/>
                </a:solidFill>
                <a:latin typeface="Verdana" panose="020B0604030504040204" pitchFamily="34" charset="0"/>
              </a:defRPr>
            </a:lvl5pPr>
            <a:lvl6pPr marL="2514600" indent="-228600" defTabSz="938213"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defTabSz="938213"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defTabSz="938213"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defTabSz="938213" eaLnBrk="0" fontAlgn="base" hangingPunct="0">
              <a:spcBef>
                <a:spcPct val="0"/>
              </a:spcBef>
              <a:spcAft>
                <a:spcPct val="0"/>
              </a:spcAft>
              <a:defRPr sz="2000" u="sng">
                <a:solidFill>
                  <a:srgbClr val="FFFFFF"/>
                </a:solidFill>
                <a:latin typeface="Verdana" panose="020B0604030504040204" pitchFamily="34" charset="0"/>
              </a:defRPr>
            </a:lvl9pPr>
          </a:lstStyle>
          <a:p>
            <a:fld id="{66200BE4-22C5-421F-B80F-A64ED28EE944}" type="slidenum">
              <a:rPr lang="en-US" altLang="es-ES" sz="1200" u="none">
                <a:solidFill>
                  <a:srgbClr val="000000"/>
                </a:solidFill>
                <a:latin typeface="Myriad Landor" pitchFamily="1" charset="0"/>
              </a:rPr>
              <a:pPr/>
              <a:t>12</a:t>
            </a:fld>
            <a:endParaRPr lang="en-US" altLang="es-ES" sz="1200" u="none">
              <a:solidFill>
                <a:srgbClr val="000000"/>
              </a:solidFill>
              <a:latin typeface="Myriad Landor" pitchFamily="1"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s://www.linkedin.com/company/gmv" TargetMode="External"/><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s://twitter.com/infoGMV_es" TargetMode="External"/><Relationship Id="rId17" Type="http://schemas.openxmlformats.org/officeDocument/2006/relationships/image" Target="../media/image17.png"/><Relationship Id="rId2" Type="http://schemas.openxmlformats.org/officeDocument/2006/relationships/image" Target="../media/image9.png"/><Relationship Id="rId16" Type="http://schemas.openxmlformats.org/officeDocument/2006/relationships/hyperlink" Target="http://www.gmv.com/blog_gmv/language/es/" TargetMode="External"/><Relationship Id="rId1" Type="http://schemas.openxmlformats.org/officeDocument/2006/relationships/slideMaster" Target="../slideMasters/slideMaster1.xml"/><Relationship Id="rId6" Type="http://schemas.openxmlformats.org/officeDocument/2006/relationships/hyperlink" Target="https://twitter.com/infoGMV"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openxmlformats.org/officeDocument/2006/relationships/hyperlink" Target="http://www.gmv.com/es/RSS" TargetMode="External"/><Relationship Id="rId4" Type="http://schemas.openxmlformats.org/officeDocument/2006/relationships/hyperlink" Target="https://www.facebook.com/infoGMV" TargetMode="External"/><Relationship Id="rId9" Type="http://schemas.openxmlformats.org/officeDocument/2006/relationships/image" Target="../media/image13.png"/><Relationship Id="rId14" Type="http://schemas.openxmlformats.org/officeDocument/2006/relationships/hyperlink" Target="https://www.youtube.com/user/infoGMV"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ítulo">
    <p:spTree>
      <p:nvGrpSpPr>
        <p:cNvPr id="1" name=""/>
        <p:cNvGrpSpPr/>
        <p:nvPr/>
      </p:nvGrpSpPr>
      <p:grpSpPr>
        <a:xfrm>
          <a:off x="0" y="0"/>
          <a:ext cx="0" cy="0"/>
          <a:chOff x="0" y="0"/>
          <a:chExt cx="0" cy="0"/>
        </a:xfrm>
      </p:grpSpPr>
      <p:sp>
        <p:nvSpPr>
          <p:cNvPr id="2" name="Text Box 51">
            <a:extLst>
              <a:ext uri="{FF2B5EF4-FFF2-40B4-BE49-F238E27FC236}">
                <a16:creationId xmlns:a16="http://schemas.microsoft.com/office/drawing/2014/main" id="{9E9B99CC-7E49-770F-3920-2097850CA1B0}"/>
              </a:ext>
            </a:extLst>
          </p:cNvPr>
          <p:cNvSpPr txBox="1">
            <a:spLocks noChangeArrowheads="1"/>
          </p:cNvSpPr>
          <p:nvPr/>
        </p:nvSpPr>
        <p:spPr bwMode="auto">
          <a:xfrm>
            <a:off x="300038" y="5006975"/>
            <a:ext cx="1790700" cy="33813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rnd">
                <a:solidFill>
                  <a:srgbClr val="000099"/>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eaLnBrk="0" hangingPunct="0">
              <a:defRPr sz="2000" u="sng">
                <a:solidFill>
                  <a:srgbClr val="FFFFFF"/>
                </a:solidFill>
                <a:latin typeface="Verdana" pitchFamily="34" charset="0"/>
              </a:defRPr>
            </a:lvl1pPr>
            <a:lvl2pPr marL="742950" indent="-285750" eaLnBrk="0" hangingPunct="0">
              <a:defRPr sz="2000" u="sng">
                <a:solidFill>
                  <a:srgbClr val="FFFFFF"/>
                </a:solidFill>
                <a:latin typeface="Verdana" pitchFamily="34" charset="0"/>
              </a:defRPr>
            </a:lvl2pPr>
            <a:lvl3pPr marL="1143000" indent="-228600" eaLnBrk="0" hangingPunct="0">
              <a:defRPr sz="2000" u="sng">
                <a:solidFill>
                  <a:srgbClr val="FFFFFF"/>
                </a:solidFill>
                <a:latin typeface="Verdana" pitchFamily="34" charset="0"/>
              </a:defRPr>
            </a:lvl3pPr>
            <a:lvl4pPr marL="1600200" indent="-228600" eaLnBrk="0" hangingPunct="0">
              <a:defRPr sz="2000" u="sng">
                <a:solidFill>
                  <a:srgbClr val="FFFFFF"/>
                </a:solidFill>
                <a:latin typeface="Verdana" pitchFamily="34" charset="0"/>
              </a:defRPr>
            </a:lvl4pPr>
            <a:lvl5pPr marL="2057400" indent="-228600" eaLnBrk="0" hangingPunct="0">
              <a:defRPr sz="2000" u="sng">
                <a:solidFill>
                  <a:srgbClr val="FFFFFF"/>
                </a:solidFill>
                <a:latin typeface="Verdana" pitchFamily="34" charset="0"/>
              </a:defRPr>
            </a:lvl5pPr>
            <a:lvl6pPr marL="2514600" indent="-228600" eaLnBrk="0" fontAlgn="base" hangingPunct="0">
              <a:spcBef>
                <a:spcPct val="0"/>
              </a:spcBef>
              <a:spcAft>
                <a:spcPct val="0"/>
              </a:spcAft>
              <a:defRPr sz="2000" u="sng">
                <a:solidFill>
                  <a:srgbClr val="FFFFFF"/>
                </a:solidFill>
                <a:latin typeface="Verdana" pitchFamily="34" charset="0"/>
              </a:defRPr>
            </a:lvl6pPr>
            <a:lvl7pPr marL="2971800" indent="-228600" eaLnBrk="0" fontAlgn="base" hangingPunct="0">
              <a:spcBef>
                <a:spcPct val="0"/>
              </a:spcBef>
              <a:spcAft>
                <a:spcPct val="0"/>
              </a:spcAft>
              <a:defRPr sz="2000" u="sng">
                <a:solidFill>
                  <a:srgbClr val="FFFFFF"/>
                </a:solidFill>
                <a:latin typeface="Verdana" pitchFamily="34" charset="0"/>
              </a:defRPr>
            </a:lvl7pPr>
            <a:lvl8pPr marL="3429000" indent="-228600" eaLnBrk="0" fontAlgn="base" hangingPunct="0">
              <a:spcBef>
                <a:spcPct val="0"/>
              </a:spcBef>
              <a:spcAft>
                <a:spcPct val="0"/>
              </a:spcAft>
              <a:defRPr sz="2000" u="sng">
                <a:solidFill>
                  <a:srgbClr val="FFFFFF"/>
                </a:solidFill>
                <a:latin typeface="Verdana" pitchFamily="34" charset="0"/>
              </a:defRPr>
            </a:lvl8pPr>
            <a:lvl9pPr marL="3886200" indent="-228600" eaLnBrk="0" fontAlgn="base" hangingPunct="0">
              <a:spcBef>
                <a:spcPct val="0"/>
              </a:spcBef>
              <a:spcAft>
                <a:spcPct val="0"/>
              </a:spcAft>
              <a:defRPr sz="2000" u="sng">
                <a:solidFill>
                  <a:srgbClr val="FFFFFF"/>
                </a:solidFill>
                <a:latin typeface="Verdana" pitchFamily="34" charset="0"/>
              </a:defRPr>
            </a:lvl9pPr>
          </a:lstStyle>
          <a:p>
            <a:pPr eaLnBrk="1" hangingPunct="1">
              <a:defRPr/>
            </a:pPr>
            <a:r>
              <a:rPr lang="es-ES" altLang="es-ES" sz="800" i="1" u="none" dirty="0">
                <a:solidFill>
                  <a:schemeClr val="tx1"/>
                </a:solidFill>
              </a:rPr>
              <a:t>© GMV, 2020 Propiedad de GMV</a:t>
            </a:r>
          </a:p>
          <a:p>
            <a:pPr eaLnBrk="1" hangingPunct="1">
              <a:defRPr/>
            </a:pPr>
            <a:r>
              <a:rPr lang="es-ES" altLang="es-ES" sz="800" i="1" u="none" dirty="0">
                <a:solidFill>
                  <a:schemeClr val="tx1"/>
                </a:solidFill>
              </a:rPr>
              <a:t>Todos los derechos reservados</a:t>
            </a:r>
          </a:p>
        </p:txBody>
      </p:sp>
      <p:pic>
        <p:nvPicPr>
          <p:cNvPr id="3" name="9 Imagen">
            <a:extLst>
              <a:ext uri="{FF2B5EF4-FFF2-40B4-BE49-F238E27FC236}">
                <a16:creationId xmlns:a16="http://schemas.microsoft.com/office/drawing/2014/main" id="{C465260B-301E-3403-E416-C598FA0C13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29513" y="4754563"/>
            <a:ext cx="162242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95" name="Rectangle 43"/>
          <p:cNvSpPr>
            <a:spLocks noGrp="1" noChangeArrowheads="1"/>
          </p:cNvSpPr>
          <p:nvPr>
            <p:ph type="ctrTitle"/>
          </p:nvPr>
        </p:nvSpPr>
        <p:spPr>
          <a:xfrm>
            <a:off x="265114" y="580113"/>
            <a:ext cx="8561387" cy="2124604"/>
          </a:xfrm>
          <a:prstGeom prst="rect">
            <a:avLst/>
          </a:prstGeom>
        </p:spPr>
        <p:txBody>
          <a:bodyPr/>
          <a:lstStyle>
            <a:lvl1pPr>
              <a:lnSpc>
                <a:spcPct val="85000"/>
              </a:lnSpc>
              <a:tabLst/>
              <a:defRPr sz="6000"/>
            </a:lvl1pPr>
          </a:lstStyle>
          <a:p>
            <a:r>
              <a:rPr lang="es-ES" altLang="es-ES"/>
              <a:t>Haga clic para modificar el estilo de título del patrón</a:t>
            </a:r>
            <a:endParaRPr lang="en-US" altLang="es-ES" dirty="0"/>
          </a:p>
        </p:txBody>
      </p:sp>
      <p:sp>
        <p:nvSpPr>
          <p:cNvPr id="177196" name="Rectangle 44"/>
          <p:cNvSpPr>
            <a:spLocks noGrp="1" noChangeArrowheads="1"/>
          </p:cNvSpPr>
          <p:nvPr>
            <p:ph type="subTitle" idx="1"/>
          </p:nvPr>
        </p:nvSpPr>
        <p:spPr>
          <a:xfrm>
            <a:off x="285749" y="162071"/>
            <a:ext cx="8540752" cy="534458"/>
          </a:xfrm>
          <a:prstGeom prst="rect">
            <a:avLst/>
          </a:prstGeom>
        </p:spPr>
        <p:txBody>
          <a:bodyPr/>
          <a:lstStyle>
            <a:lvl1pPr>
              <a:lnSpc>
                <a:spcPct val="110000"/>
              </a:lnSpc>
              <a:spcBef>
                <a:spcPct val="0"/>
              </a:spcBef>
              <a:defRPr sz="3000" b="1" baseline="0">
                <a:solidFill>
                  <a:schemeClr val="tx1"/>
                </a:solidFill>
              </a:defRPr>
            </a:lvl1pPr>
          </a:lstStyle>
          <a:p>
            <a:pPr lvl="0"/>
            <a:r>
              <a:rPr lang="es-ES" altLang="es-ES" noProof="0"/>
              <a:t>Haga clic para modificar el estilo de subtítulo del patrón</a:t>
            </a:r>
            <a:endParaRPr lang="en-US" altLang="es-ES" noProof="0" dirty="0"/>
          </a:p>
        </p:txBody>
      </p:sp>
    </p:spTree>
    <p:extLst>
      <p:ext uri="{BB962C8B-B14F-4D97-AF65-F5344CB8AC3E}">
        <p14:creationId xmlns:p14="http://schemas.microsoft.com/office/powerpoint/2010/main" val="2889954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77195" name="Rectangle 43"/>
          <p:cNvSpPr>
            <a:spLocks noGrp="1" noChangeArrowheads="1"/>
          </p:cNvSpPr>
          <p:nvPr>
            <p:ph type="ctrTitle"/>
          </p:nvPr>
        </p:nvSpPr>
        <p:spPr>
          <a:xfrm>
            <a:off x="265114" y="547688"/>
            <a:ext cx="8561387" cy="2124604"/>
          </a:xfrm>
        </p:spPr>
        <p:txBody>
          <a:bodyPr/>
          <a:lstStyle>
            <a:lvl1pPr>
              <a:lnSpc>
                <a:spcPct val="85000"/>
              </a:lnSpc>
              <a:tabLst/>
              <a:defRPr sz="4500">
                <a:solidFill>
                  <a:srgbClr val="FF0000"/>
                </a:solidFill>
              </a:defRPr>
            </a:lvl1pPr>
          </a:lstStyle>
          <a:p>
            <a:pPr lvl="0"/>
            <a:r>
              <a:rPr lang="en-US" noProof="0" dirty="0"/>
              <a:t>Click to edit Master title style</a:t>
            </a:r>
          </a:p>
        </p:txBody>
      </p:sp>
      <p:sp>
        <p:nvSpPr>
          <p:cNvPr id="177196" name="Rectangle 44"/>
          <p:cNvSpPr>
            <a:spLocks noGrp="1" noChangeArrowheads="1"/>
          </p:cNvSpPr>
          <p:nvPr>
            <p:ph type="subTitle" idx="1"/>
          </p:nvPr>
        </p:nvSpPr>
        <p:spPr>
          <a:xfrm>
            <a:off x="285750" y="129646"/>
            <a:ext cx="8540750" cy="534458"/>
          </a:xfrm>
        </p:spPr>
        <p:txBody>
          <a:bodyPr/>
          <a:lstStyle>
            <a:lvl1pPr>
              <a:lnSpc>
                <a:spcPct val="110000"/>
              </a:lnSpc>
              <a:spcBef>
                <a:spcPct val="0"/>
              </a:spcBef>
              <a:defRPr sz="2667">
                <a:solidFill>
                  <a:srgbClr val="8B8D8E"/>
                </a:solidFill>
              </a:defRPr>
            </a:lvl1pPr>
          </a:lstStyle>
          <a:p>
            <a:pPr lvl="0"/>
            <a:r>
              <a:rPr lang="en-US" noProof="0"/>
              <a:t>Click to edit Master subtitle style</a:t>
            </a:r>
          </a:p>
        </p:txBody>
      </p:sp>
    </p:spTree>
    <p:extLst>
      <p:ext uri="{BB962C8B-B14F-4D97-AF65-F5344CB8AC3E}">
        <p14:creationId xmlns:p14="http://schemas.microsoft.com/office/powerpoint/2010/main" val="1670124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290514" y="193146"/>
            <a:ext cx="8548687" cy="324094"/>
          </a:xfrm>
        </p:spPr>
        <p:txBody>
          <a:bodyPr/>
          <a:lstStyle>
            <a:lvl1pPr>
              <a:defRPr sz="2000" b="0" baseline="0">
                <a:solidFill>
                  <a:srgbClr val="FF0000"/>
                </a:solidFill>
              </a:defRPr>
            </a:lvl1pPr>
          </a:lstStyle>
          <a:p>
            <a:r>
              <a:rPr lang="es-ES"/>
              <a:t>Haga clic para modificar el estilo de título del patrón</a:t>
            </a:r>
            <a:endParaRPr lang="es-ES" dirty="0"/>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9" name="Content Placeholder 8"/>
          <p:cNvSpPr>
            <a:spLocks noGrp="1"/>
          </p:cNvSpPr>
          <p:nvPr>
            <p:ph sz="quarter" idx="10"/>
          </p:nvPr>
        </p:nvSpPr>
        <p:spPr>
          <a:xfrm>
            <a:off x="297611" y="572530"/>
            <a:ext cx="8559800" cy="359833"/>
          </a:xfrm>
        </p:spPr>
        <p:txBody>
          <a:bodyPr/>
          <a:lstStyle>
            <a:lvl1pPr>
              <a:defRPr baseline="0">
                <a:solidFill>
                  <a:schemeClr val="bg2">
                    <a:lumMod val="75000"/>
                  </a:schemeClr>
                </a:solidFill>
              </a:defRPr>
            </a:lvl1pPr>
          </a:lstStyle>
          <a:p>
            <a:pPr lvl="0"/>
            <a:r>
              <a:rPr lang="es-ES"/>
              <a:t>Haga clic para modificar el estilo de texto del patrón</a:t>
            </a:r>
          </a:p>
        </p:txBody>
      </p:sp>
    </p:spTree>
    <p:extLst>
      <p:ext uri="{BB962C8B-B14F-4D97-AF65-F5344CB8AC3E}">
        <p14:creationId xmlns:p14="http://schemas.microsoft.com/office/powerpoint/2010/main" val="4062889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672417"/>
            <a:ext cx="7772400" cy="1135063"/>
          </a:xfrm>
        </p:spPr>
        <p:txBody>
          <a:bodyPr/>
          <a:lstStyle>
            <a:lvl1pPr algn="l">
              <a:defRPr sz="3333" b="1" cap="all"/>
            </a:lvl1pPr>
          </a:lstStyle>
          <a:p>
            <a:r>
              <a:rPr lang="es-ES"/>
              <a:t>Haga clic para modificar el estilo de título del patrón</a:t>
            </a:r>
          </a:p>
        </p:txBody>
      </p:sp>
      <p:sp>
        <p:nvSpPr>
          <p:cNvPr id="3" name="2 Marcador de texto"/>
          <p:cNvSpPr>
            <a:spLocks noGrp="1"/>
          </p:cNvSpPr>
          <p:nvPr>
            <p:ph type="body" idx="1"/>
          </p:nvPr>
        </p:nvSpPr>
        <p:spPr>
          <a:xfrm>
            <a:off x="722313" y="2422261"/>
            <a:ext cx="7772400" cy="1250156"/>
          </a:xfrm>
        </p:spPr>
        <p:txBody>
          <a:bodyPr anchor="b"/>
          <a:lstStyle>
            <a:lvl1pPr marL="0" indent="0">
              <a:buNone/>
              <a:defRPr sz="1667"/>
            </a:lvl1pPr>
            <a:lvl2pPr marL="380985" indent="0">
              <a:buNone/>
              <a:defRPr sz="1500"/>
            </a:lvl2pPr>
            <a:lvl3pPr marL="761970" indent="0">
              <a:buNone/>
              <a:defRPr sz="1333"/>
            </a:lvl3pPr>
            <a:lvl4pPr marL="1142954" indent="0">
              <a:buNone/>
              <a:defRPr sz="1167"/>
            </a:lvl4pPr>
            <a:lvl5pPr marL="1523939" indent="0">
              <a:buNone/>
              <a:defRPr sz="1167"/>
            </a:lvl5pPr>
            <a:lvl6pPr marL="1904924" indent="0">
              <a:buNone/>
              <a:defRPr sz="1167"/>
            </a:lvl6pPr>
            <a:lvl7pPr marL="2285909" indent="0">
              <a:buNone/>
              <a:defRPr sz="1167"/>
            </a:lvl7pPr>
            <a:lvl8pPr marL="2666893" indent="0">
              <a:buNone/>
              <a:defRPr sz="1167"/>
            </a:lvl8pPr>
            <a:lvl9pPr marL="3047878" indent="0">
              <a:buNone/>
              <a:defRPr sz="1167"/>
            </a:lvl9pPr>
          </a:lstStyle>
          <a:p>
            <a:pPr lvl="0"/>
            <a:r>
              <a:rPr lang="es-ES"/>
              <a:t>Haga clic para modificar el estilo de texto del patrón</a:t>
            </a:r>
          </a:p>
        </p:txBody>
      </p:sp>
    </p:spTree>
    <p:extLst>
      <p:ext uri="{BB962C8B-B14F-4D97-AF65-F5344CB8AC3E}">
        <p14:creationId xmlns:p14="http://schemas.microsoft.com/office/powerpoint/2010/main" val="1132705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279400" y="990865"/>
            <a:ext cx="4191000" cy="4066646"/>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22800" y="990865"/>
            <a:ext cx="4191000" cy="4066646"/>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146685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865"/>
            <a:ext cx="8229600" cy="9525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s-ES"/>
              <a:t>Haga clic para modificar el estilo de texto del patrón</a:t>
            </a:r>
          </a:p>
        </p:txBody>
      </p:sp>
      <p:sp>
        <p:nvSpPr>
          <p:cNvPr id="4" name="3 Marcador de contenido"/>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s-ES"/>
              <a:t>Haga clic para modificar el estilo de texto del patrón</a:t>
            </a:r>
          </a:p>
        </p:txBody>
      </p:sp>
      <p:sp>
        <p:nvSpPr>
          <p:cNvPr id="6" name="5 Marcador de contenido"/>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5145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1599076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166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27542"/>
            <a:ext cx="3008313" cy="968375"/>
          </a:xfrm>
        </p:spPr>
        <p:txBody>
          <a:bodyPr anchor="b"/>
          <a:lstStyle>
            <a:lvl1pPr algn="l">
              <a:defRPr sz="1667" b="1"/>
            </a:lvl1pPr>
          </a:lstStyle>
          <a:p>
            <a:r>
              <a:rPr lang="es-ES"/>
              <a:t>Haga clic para modificar el estilo de título del patrón</a:t>
            </a:r>
          </a:p>
        </p:txBody>
      </p:sp>
      <p:sp>
        <p:nvSpPr>
          <p:cNvPr id="3" name="2 Marcador de contenido"/>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1" y="1195917"/>
            <a:ext cx="3008313" cy="3909219"/>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s-ES"/>
              <a:t>Haga clic para modificar el estilo de texto del patrón</a:t>
            </a:r>
          </a:p>
        </p:txBody>
      </p:sp>
    </p:spTree>
    <p:extLst>
      <p:ext uri="{BB962C8B-B14F-4D97-AF65-F5344CB8AC3E}">
        <p14:creationId xmlns:p14="http://schemas.microsoft.com/office/powerpoint/2010/main" val="342030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000500"/>
            <a:ext cx="5486400" cy="472282"/>
          </a:xfrm>
        </p:spPr>
        <p:txBody>
          <a:bodyPr anchor="b"/>
          <a:lstStyle>
            <a:lvl1pPr algn="l">
              <a:defRPr sz="1667"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pPr lvl="0"/>
            <a:endParaRPr lang="es-ES" noProof="0"/>
          </a:p>
        </p:txBody>
      </p:sp>
      <p:sp>
        <p:nvSpPr>
          <p:cNvPr id="4" name="3 Marcador de texto"/>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es-ES"/>
              <a:t>Haga clic para modificar el estilo de texto del patrón</a:t>
            </a:r>
          </a:p>
        </p:txBody>
      </p:sp>
    </p:spTree>
    <p:extLst>
      <p:ext uri="{BB962C8B-B14F-4D97-AF65-F5344CB8AC3E}">
        <p14:creationId xmlns:p14="http://schemas.microsoft.com/office/powerpoint/2010/main" val="1290352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706304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dice">
    <p:spTree>
      <p:nvGrpSpPr>
        <p:cNvPr id="1" name=""/>
        <p:cNvGrpSpPr/>
        <p:nvPr/>
      </p:nvGrpSpPr>
      <p:grpSpPr>
        <a:xfrm>
          <a:off x="0" y="0"/>
          <a:ext cx="0" cy="0"/>
          <a:chOff x="0" y="0"/>
          <a:chExt cx="0" cy="0"/>
        </a:xfrm>
      </p:grpSpPr>
      <p:sp>
        <p:nvSpPr>
          <p:cNvPr id="2" name="8 CuadroTexto">
            <a:extLst>
              <a:ext uri="{FF2B5EF4-FFF2-40B4-BE49-F238E27FC236}">
                <a16:creationId xmlns:a16="http://schemas.microsoft.com/office/drawing/2014/main" id="{7F272C01-9237-E4C8-6DAF-B0AB3AE426A6}"/>
              </a:ext>
            </a:extLst>
          </p:cNvPr>
          <p:cNvSpPr txBox="1">
            <a:spLocks noChangeArrowheads="1"/>
          </p:cNvSpPr>
          <p:nvPr/>
        </p:nvSpPr>
        <p:spPr bwMode="auto">
          <a:xfrm rot="16200000">
            <a:off x="-1607344" y="1862932"/>
            <a:ext cx="4206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u="sng">
                <a:solidFill>
                  <a:srgbClr val="FFFFFF"/>
                </a:solidFill>
                <a:latin typeface="Verdana" pitchFamily="34" charset="0"/>
              </a:defRPr>
            </a:lvl1pPr>
            <a:lvl2pPr marL="742950" indent="-285750" eaLnBrk="0" hangingPunct="0">
              <a:defRPr sz="2000" u="sng">
                <a:solidFill>
                  <a:srgbClr val="FFFFFF"/>
                </a:solidFill>
                <a:latin typeface="Verdana" pitchFamily="34" charset="0"/>
              </a:defRPr>
            </a:lvl2pPr>
            <a:lvl3pPr marL="1143000" indent="-228600" eaLnBrk="0" hangingPunct="0">
              <a:defRPr sz="2000" u="sng">
                <a:solidFill>
                  <a:srgbClr val="FFFFFF"/>
                </a:solidFill>
                <a:latin typeface="Verdana" pitchFamily="34" charset="0"/>
              </a:defRPr>
            </a:lvl3pPr>
            <a:lvl4pPr marL="1600200" indent="-228600" eaLnBrk="0" hangingPunct="0">
              <a:defRPr sz="2000" u="sng">
                <a:solidFill>
                  <a:srgbClr val="FFFFFF"/>
                </a:solidFill>
                <a:latin typeface="Verdana" pitchFamily="34" charset="0"/>
              </a:defRPr>
            </a:lvl4pPr>
            <a:lvl5pPr marL="2057400" indent="-228600" eaLnBrk="0" hangingPunct="0">
              <a:defRPr sz="2000" u="sng">
                <a:solidFill>
                  <a:srgbClr val="FFFFFF"/>
                </a:solidFill>
                <a:latin typeface="Verdana" pitchFamily="34" charset="0"/>
              </a:defRPr>
            </a:lvl5pPr>
            <a:lvl6pPr marL="2514600" indent="-228600" eaLnBrk="0" fontAlgn="base" hangingPunct="0">
              <a:spcBef>
                <a:spcPct val="0"/>
              </a:spcBef>
              <a:spcAft>
                <a:spcPct val="0"/>
              </a:spcAft>
              <a:defRPr sz="2000" u="sng">
                <a:solidFill>
                  <a:srgbClr val="FFFFFF"/>
                </a:solidFill>
                <a:latin typeface="Verdana" pitchFamily="34" charset="0"/>
              </a:defRPr>
            </a:lvl6pPr>
            <a:lvl7pPr marL="2971800" indent="-228600" eaLnBrk="0" fontAlgn="base" hangingPunct="0">
              <a:spcBef>
                <a:spcPct val="0"/>
              </a:spcBef>
              <a:spcAft>
                <a:spcPct val="0"/>
              </a:spcAft>
              <a:defRPr sz="2000" u="sng">
                <a:solidFill>
                  <a:srgbClr val="FFFFFF"/>
                </a:solidFill>
                <a:latin typeface="Verdana" pitchFamily="34" charset="0"/>
              </a:defRPr>
            </a:lvl7pPr>
            <a:lvl8pPr marL="3429000" indent="-228600" eaLnBrk="0" fontAlgn="base" hangingPunct="0">
              <a:spcBef>
                <a:spcPct val="0"/>
              </a:spcBef>
              <a:spcAft>
                <a:spcPct val="0"/>
              </a:spcAft>
              <a:defRPr sz="2000" u="sng">
                <a:solidFill>
                  <a:srgbClr val="FFFFFF"/>
                </a:solidFill>
                <a:latin typeface="Verdana" pitchFamily="34" charset="0"/>
              </a:defRPr>
            </a:lvl8pPr>
            <a:lvl9pPr marL="3886200" indent="-228600" eaLnBrk="0" fontAlgn="base" hangingPunct="0">
              <a:spcBef>
                <a:spcPct val="0"/>
              </a:spcBef>
              <a:spcAft>
                <a:spcPct val="0"/>
              </a:spcAft>
              <a:defRPr sz="2000" u="sng">
                <a:solidFill>
                  <a:srgbClr val="FFFFFF"/>
                </a:solidFill>
                <a:latin typeface="Verdana" pitchFamily="34" charset="0"/>
              </a:defRPr>
            </a:lvl9pPr>
          </a:lstStyle>
          <a:p>
            <a:pPr algn="r" eaLnBrk="1" hangingPunct="1">
              <a:defRPr/>
            </a:pPr>
            <a:r>
              <a:rPr lang="es-ES" altLang="es-ES" sz="4800" b="1" u="none">
                <a:solidFill>
                  <a:srgbClr val="DF0024"/>
                </a:solidFill>
              </a:rPr>
              <a:t>INDEX</a:t>
            </a:r>
          </a:p>
        </p:txBody>
      </p:sp>
      <p:sp>
        <p:nvSpPr>
          <p:cNvPr id="3" name="10 CuadroTexto">
            <a:extLst>
              <a:ext uri="{FF2B5EF4-FFF2-40B4-BE49-F238E27FC236}">
                <a16:creationId xmlns:a16="http://schemas.microsoft.com/office/drawing/2014/main" id="{3EB2135C-3A8E-7266-F020-D91D476241AF}"/>
              </a:ext>
            </a:extLst>
          </p:cNvPr>
          <p:cNvSpPr txBox="1">
            <a:spLocks noChangeArrowheads="1"/>
          </p:cNvSpPr>
          <p:nvPr/>
        </p:nvSpPr>
        <p:spPr bwMode="auto">
          <a:xfrm>
            <a:off x="1309688" y="144463"/>
            <a:ext cx="5384800"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u="sng">
                <a:solidFill>
                  <a:srgbClr val="FFFFFF"/>
                </a:solidFill>
                <a:latin typeface="Verdana" pitchFamily="34" charset="0"/>
              </a:defRPr>
            </a:lvl1pPr>
            <a:lvl2pPr marL="742950" indent="-285750" eaLnBrk="0" hangingPunct="0">
              <a:defRPr sz="2000" u="sng">
                <a:solidFill>
                  <a:srgbClr val="FFFFFF"/>
                </a:solidFill>
                <a:latin typeface="Verdana" pitchFamily="34" charset="0"/>
              </a:defRPr>
            </a:lvl2pPr>
            <a:lvl3pPr marL="1143000" indent="-228600" eaLnBrk="0" hangingPunct="0">
              <a:defRPr sz="2000" u="sng">
                <a:solidFill>
                  <a:srgbClr val="FFFFFF"/>
                </a:solidFill>
                <a:latin typeface="Verdana" pitchFamily="34" charset="0"/>
              </a:defRPr>
            </a:lvl3pPr>
            <a:lvl4pPr marL="1600200" indent="-228600" eaLnBrk="0" hangingPunct="0">
              <a:defRPr sz="2000" u="sng">
                <a:solidFill>
                  <a:srgbClr val="FFFFFF"/>
                </a:solidFill>
                <a:latin typeface="Verdana" pitchFamily="34" charset="0"/>
              </a:defRPr>
            </a:lvl4pPr>
            <a:lvl5pPr marL="2057400" indent="-228600" eaLnBrk="0" hangingPunct="0">
              <a:defRPr sz="2000" u="sng">
                <a:solidFill>
                  <a:srgbClr val="FFFFFF"/>
                </a:solidFill>
                <a:latin typeface="Verdana" pitchFamily="34" charset="0"/>
              </a:defRPr>
            </a:lvl5pPr>
            <a:lvl6pPr marL="2514600" indent="-228600" eaLnBrk="0" fontAlgn="base" hangingPunct="0">
              <a:spcBef>
                <a:spcPct val="0"/>
              </a:spcBef>
              <a:spcAft>
                <a:spcPct val="0"/>
              </a:spcAft>
              <a:defRPr sz="2000" u="sng">
                <a:solidFill>
                  <a:srgbClr val="FFFFFF"/>
                </a:solidFill>
                <a:latin typeface="Verdana" pitchFamily="34" charset="0"/>
              </a:defRPr>
            </a:lvl6pPr>
            <a:lvl7pPr marL="2971800" indent="-228600" eaLnBrk="0" fontAlgn="base" hangingPunct="0">
              <a:spcBef>
                <a:spcPct val="0"/>
              </a:spcBef>
              <a:spcAft>
                <a:spcPct val="0"/>
              </a:spcAft>
              <a:defRPr sz="2000" u="sng">
                <a:solidFill>
                  <a:srgbClr val="FFFFFF"/>
                </a:solidFill>
                <a:latin typeface="Verdana" pitchFamily="34" charset="0"/>
              </a:defRPr>
            </a:lvl7pPr>
            <a:lvl8pPr marL="3429000" indent="-228600" eaLnBrk="0" fontAlgn="base" hangingPunct="0">
              <a:spcBef>
                <a:spcPct val="0"/>
              </a:spcBef>
              <a:spcAft>
                <a:spcPct val="0"/>
              </a:spcAft>
              <a:defRPr sz="2000" u="sng">
                <a:solidFill>
                  <a:srgbClr val="FFFFFF"/>
                </a:solidFill>
                <a:latin typeface="Verdana" pitchFamily="34" charset="0"/>
              </a:defRPr>
            </a:lvl8pPr>
            <a:lvl9pPr marL="3886200" indent="-228600" eaLnBrk="0" fontAlgn="base" hangingPunct="0">
              <a:spcBef>
                <a:spcPct val="0"/>
              </a:spcBef>
              <a:spcAft>
                <a:spcPct val="0"/>
              </a:spcAft>
              <a:defRPr sz="2000" u="sng">
                <a:solidFill>
                  <a:srgbClr val="FFFFFF"/>
                </a:solidFill>
                <a:latin typeface="Verdana" pitchFamily="34" charset="0"/>
              </a:defRPr>
            </a:lvl9pPr>
          </a:lstStyle>
          <a:p>
            <a:pPr eaLnBrk="1" hangingPunct="1">
              <a:lnSpc>
                <a:spcPct val="150000"/>
              </a:lnSpc>
              <a:defRPr/>
            </a:pPr>
            <a:r>
              <a:rPr lang="en-US" altLang="es-ES" sz="1200" u="none">
                <a:solidFill>
                  <a:schemeClr val="tx1"/>
                </a:solidFill>
              </a:rPr>
              <a:t>INDEX 1</a:t>
            </a:r>
          </a:p>
          <a:p>
            <a:pPr eaLnBrk="1" hangingPunct="1">
              <a:lnSpc>
                <a:spcPct val="150000"/>
              </a:lnSpc>
              <a:defRPr/>
            </a:pPr>
            <a:r>
              <a:rPr lang="en-US" altLang="es-ES" sz="1200" u="none">
                <a:solidFill>
                  <a:schemeClr val="tx1"/>
                </a:solidFill>
              </a:rPr>
              <a:t>INDEX 2</a:t>
            </a:r>
          </a:p>
          <a:p>
            <a:pPr eaLnBrk="1" hangingPunct="1">
              <a:lnSpc>
                <a:spcPct val="150000"/>
              </a:lnSpc>
              <a:defRPr/>
            </a:pPr>
            <a:r>
              <a:rPr lang="en-US" altLang="es-ES" sz="1200" u="none">
                <a:solidFill>
                  <a:schemeClr val="tx1"/>
                </a:solidFill>
              </a:rPr>
              <a:t>INDEX 3</a:t>
            </a:r>
          </a:p>
          <a:p>
            <a:pPr eaLnBrk="1" hangingPunct="1">
              <a:lnSpc>
                <a:spcPct val="150000"/>
              </a:lnSpc>
              <a:defRPr/>
            </a:pPr>
            <a:r>
              <a:rPr lang="en-US" altLang="es-ES" sz="1200" u="none">
                <a:solidFill>
                  <a:schemeClr val="tx1"/>
                </a:solidFill>
              </a:rPr>
              <a:t>INDEX 4</a:t>
            </a:r>
          </a:p>
        </p:txBody>
      </p:sp>
      <p:sp>
        <p:nvSpPr>
          <p:cNvPr id="4" name="2 Marcador de fecha">
            <a:extLst>
              <a:ext uri="{FF2B5EF4-FFF2-40B4-BE49-F238E27FC236}">
                <a16:creationId xmlns:a16="http://schemas.microsoft.com/office/drawing/2014/main" id="{38C5D7D1-AEA0-52F2-56E0-D7A158CAAFA8}"/>
              </a:ext>
            </a:extLst>
          </p:cNvPr>
          <p:cNvSpPr>
            <a:spLocks noGrp="1"/>
          </p:cNvSpPr>
          <p:nvPr>
            <p:ph type="dt" sz="half" idx="10"/>
          </p:nvPr>
        </p:nvSpPr>
        <p:spPr>
          <a:xfrm>
            <a:off x="3186113" y="5316538"/>
            <a:ext cx="731837" cy="233362"/>
          </a:xfrm>
        </p:spPr>
        <p:txBody>
          <a:bodyPr/>
          <a:lstStyle>
            <a:lvl1pPr>
              <a:defRPr/>
            </a:lvl1pPr>
          </a:lstStyle>
          <a:p>
            <a:pPr>
              <a:defRPr/>
            </a:pPr>
            <a:fld id="{18E62762-1754-4171-893C-703628B01F34}" type="datetime1">
              <a:rPr lang="es-ES" altLang="es-ES"/>
              <a:pPr>
                <a:defRPr/>
              </a:pPr>
              <a:t>19/02/2023</a:t>
            </a:fld>
            <a:endParaRPr lang="en-US" altLang="es-ES" dirty="0"/>
          </a:p>
        </p:txBody>
      </p:sp>
      <p:sp>
        <p:nvSpPr>
          <p:cNvPr id="5" name="3 Marcador de número de diapositiva">
            <a:extLst>
              <a:ext uri="{FF2B5EF4-FFF2-40B4-BE49-F238E27FC236}">
                <a16:creationId xmlns:a16="http://schemas.microsoft.com/office/drawing/2014/main" id="{ECAE082E-B261-717D-048F-C2C276E6F8CE}"/>
              </a:ext>
            </a:extLst>
          </p:cNvPr>
          <p:cNvSpPr>
            <a:spLocks noGrp="1"/>
          </p:cNvSpPr>
          <p:nvPr>
            <p:ph type="sldNum" sz="quarter" idx="11"/>
          </p:nvPr>
        </p:nvSpPr>
        <p:spPr>
          <a:xfrm>
            <a:off x="4017963" y="5316538"/>
            <a:ext cx="660400" cy="233362"/>
          </a:xfrm>
        </p:spPr>
        <p:txBody>
          <a:bodyPr/>
          <a:lstStyle>
            <a:lvl1pPr>
              <a:defRPr/>
            </a:lvl1pPr>
          </a:lstStyle>
          <a:p>
            <a:r>
              <a:rPr lang="es-ES" altLang="es-ES"/>
              <a:t>Página </a:t>
            </a:r>
            <a:fld id="{EEA0F526-5998-42AC-92AD-3176F6AF08A5}" type="slidenum">
              <a:rPr lang="es-ES" altLang="es-ES"/>
              <a:pPr/>
              <a:t>‹#›</a:t>
            </a:fld>
            <a:endParaRPr lang="es-ES" altLang="es-ES"/>
          </a:p>
        </p:txBody>
      </p:sp>
      <p:sp>
        <p:nvSpPr>
          <p:cNvPr id="6" name="4 Marcador de pie de página">
            <a:extLst>
              <a:ext uri="{FF2B5EF4-FFF2-40B4-BE49-F238E27FC236}">
                <a16:creationId xmlns:a16="http://schemas.microsoft.com/office/drawing/2014/main" id="{36CF36A7-D13C-05F9-CFE8-914BB1E7E207}"/>
              </a:ext>
            </a:extLst>
          </p:cNvPr>
          <p:cNvSpPr>
            <a:spLocks noGrp="1"/>
          </p:cNvSpPr>
          <p:nvPr>
            <p:ph type="ftr" sz="quarter" idx="12"/>
          </p:nvPr>
        </p:nvSpPr>
        <p:spPr/>
        <p:txBody>
          <a:bodyPr/>
          <a:lstStyle>
            <a:lvl1pPr>
              <a:defRPr/>
            </a:lvl1pPr>
          </a:lstStyle>
          <a:p>
            <a:pPr>
              <a:defRPr/>
            </a:pPr>
            <a:r>
              <a:rPr lang="es-ES" altLang="es-ES"/>
              <a:t>PRESENTACIÓN GENERAL</a:t>
            </a:r>
            <a:endParaRPr lang="en-US" altLang="es-ES"/>
          </a:p>
        </p:txBody>
      </p:sp>
    </p:spTree>
    <p:extLst>
      <p:ext uri="{BB962C8B-B14F-4D97-AF65-F5344CB8AC3E}">
        <p14:creationId xmlns:p14="http://schemas.microsoft.com/office/powerpoint/2010/main" val="39318837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99250" y="193146"/>
            <a:ext cx="2139950" cy="486436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279400" y="193146"/>
            <a:ext cx="6267450" cy="486436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83790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a sección">
    <p:spTree>
      <p:nvGrpSpPr>
        <p:cNvPr id="1" name=""/>
        <p:cNvGrpSpPr/>
        <p:nvPr/>
      </p:nvGrpSpPr>
      <p:grpSpPr>
        <a:xfrm>
          <a:off x="0" y="0"/>
          <a:ext cx="0" cy="0"/>
          <a:chOff x="0" y="0"/>
          <a:chExt cx="0" cy="0"/>
        </a:xfrm>
      </p:grpSpPr>
      <p:sp>
        <p:nvSpPr>
          <p:cNvPr id="2" name="8 Rectángulo">
            <a:extLst>
              <a:ext uri="{FF2B5EF4-FFF2-40B4-BE49-F238E27FC236}">
                <a16:creationId xmlns:a16="http://schemas.microsoft.com/office/drawing/2014/main" id="{F569EDF4-275F-C90B-9DD4-DCB5D7E6B846}"/>
              </a:ext>
            </a:extLst>
          </p:cNvPr>
          <p:cNvSpPr>
            <a:spLocks noChangeArrowheads="1"/>
          </p:cNvSpPr>
          <p:nvPr/>
        </p:nvSpPr>
        <p:spPr bwMode="auto">
          <a:xfrm>
            <a:off x="0" y="0"/>
            <a:ext cx="9144000" cy="5715000"/>
          </a:xfrm>
          <a:prstGeom prst="rect">
            <a:avLst/>
          </a:prstGeom>
          <a:solidFill>
            <a:srgbClr val="DF0024"/>
          </a:solidFill>
          <a:ln>
            <a:noFill/>
          </a:ln>
          <a:extLst>
            <a:ext uri="{91240B29-F687-4F45-9708-019B960494DF}">
              <a14:hiddenLine xmlns:a14="http://schemas.microsoft.com/office/drawing/2010/main" w="9525" cap="rnd" algn="ctr">
                <a:solidFill>
                  <a:srgbClr val="000000"/>
                </a:solidFill>
                <a:prstDash val="sysDot"/>
                <a:round/>
                <a:headEnd/>
                <a:tailEnd/>
              </a14:hiddenLine>
            </a:ext>
          </a:extLst>
        </p:spPr>
        <p:txBody>
          <a:bodyPr wrap="none" lIns="45720" rIns="45720" anchor="ct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00000"/>
              </a:lnSpc>
              <a:spcAft>
                <a:spcPct val="0"/>
              </a:spcAft>
              <a:buFontTx/>
              <a:buNone/>
              <a:defRPr/>
            </a:pPr>
            <a:endParaRPr lang="es-ES" altLang="es-ES">
              <a:solidFill>
                <a:srgbClr val="FFFFFF"/>
              </a:solidFill>
              <a:latin typeface="+mj-lt"/>
            </a:endParaRPr>
          </a:p>
        </p:txBody>
      </p:sp>
      <p:pic>
        <p:nvPicPr>
          <p:cNvPr id="3" name="Picture 91" descr="Z:\Logos\LOGOTIPOS_GMV\GMV_Logo\PhotoshopCS2\RGB\jpgs\GMV_BckgRGBrojo.jpg">
            <a:extLst>
              <a:ext uri="{FF2B5EF4-FFF2-40B4-BE49-F238E27FC236}">
                <a16:creationId xmlns:a16="http://schemas.microsoft.com/office/drawing/2014/main" id="{5D76175B-1D8E-4A70-E3C2-B7D32BA56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974"/>
          <a:stretch>
            <a:fillRect/>
          </a:stretch>
        </p:blipFill>
        <p:spPr bwMode="auto">
          <a:xfrm>
            <a:off x="7710488" y="4856163"/>
            <a:ext cx="12874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a:extLst>
              <a:ext uri="{FF2B5EF4-FFF2-40B4-BE49-F238E27FC236}">
                <a16:creationId xmlns:a16="http://schemas.microsoft.com/office/drawing/2014/main" id="{06B0181B-D46B-239B-09BE-15CEC93CE74A}"/>
              </a:ext>
            </a:extLst>
          </p:cNvPr>
          <p:cNvSpPr>
            <a:spLocks noChangeArrowheads="1"/>
          </p:cNvSpPr>
          <p:nvPr/>
        </p:nvSpPr>
        <p:spPr bwMode="auto">
          <a:xfrm rot="16200000">
            <a:off x="-1082674" y="1949450"/>
            <a:ext cx="54800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rgbClr val="FFFFFF"/>
                </a:solidFill>
                <a:latin typeface="Verdana" pitchFamily="34" charset="0"/>
              </a:defRPr>
            </a:lvl1pPr>
            <a:lvl2pPr marL="742950" indent="-285750" eaLnBrk="0" hangingPunct="0">
              <a:defRPr sz="2000">
                <a:solidFill>
                  <a:srgbClr val="FFFFFF"/>
                </a:solidFill>
                <a:latin typeface="Verdana" pitchFamily="34" charset="0"/>
              </a:defRPr>
            </a:lvl2pPr>
            <a:lvl3pPr marL="1143000" indent="-228600" eaLnBrk="0" hangingPunct="0">
              <a:defRPr sz="2000">
                <a:solidFill>
                  <a:srgbClr val="FFFFFF"/>
                </a:solidFill>
                <a:latin typeface="Verdana" pitchFamily="34" charset="0"/>
              </a:defRPr>
            </a:lvl3pPr>
            <a:lvl4pPr marL="1600200" indent="-228600" eaLnBrk="0" hangingPunct="0">
              <a:defRPr sz="2000">
                <a:solidFill>
                  <a:srgbClr val="FFFFFF"/>
                </a:solidFill>
                <a:latin typeface="Verdana" pitchFamily="34" charset="0"/>
              </a:defRPr>
            </a:lvl4pPr>
            <a:lvl5pPr marL="2057400" indent="-228600" eaLnBrk="0" hangingPunct="0">
              <a:defRPr sz="2000">
                <a:solidFill>
                  <a:srgbClr val="FFFFFF"/>
                </a:solidFill>
                <a:latin typeface="Verdana" pitchFamily="34" charset="0"/>
              </a:defRPr>
            </a:lvl5pPr>
            <a:lvl6pPr marL="2514600" indent="-228600" eaLnBrk="0" fontAlgn="base" hangingPunct="0">
              <a:spcBef>
                <a:spcPct val="0"/>
              </a:spcBef>
              <a:spcAft>
                <a:spcPct val="0"/>
              </a:spcAft>
              <a:defRPr sz="2000">
                <a:solidFill>
                  <a:srgbClr val="FFFFFF"/>
                </a:solidFill>
                <a:latin typeface="Verdana" pitchFamily="34" charset="0"/>
              </a:defRPr>
            </a:lvl6pPr>
            <a:lvl7pPr marL="2971800" indent="-228600" eaLnBrk="0" fontAlgn="base" hangingPunct="0">
              <a:spcBef>
                <a:spcPct val="0"/>
              </a:spcBef>
              <a:spcAft>
                <a:spcPct val="0"/>
              </a:spcAft>
              <a:defRPr sz="2000">
                <a:solidFill>
                  <a:srgbClr val="FFFFFF"/>
                </a:solidFill>
                <a:latin typeface="Verdana" pitchFamily="34" charset="0"/>
              </a:defRPr>
            </a:lvl7pPr>
            <a:lvl8pPr marL="3429000" indent="-228600" eaLnBrk="0" fontAlgn="base" hangingPunct="0">
              <a:spcBef>
                <a:spcPct val="0"/>
              </a:spcBef>
              <a:spcAft>
                <a:spcPct val="0"/>
              </a:spcAft>
              <a:defRPr sz="2000">
                <a:solidFill>
                  <a:srgbClr val="FFFFFF"/>
                </a:solidFill>
                <a:latin typeface="Verdana" pitchFamily="34" charset="0"/>
              </a:defRPr>
            </a:lvl8pPr>
            <a:lvl9pPr marL="3886200" indent="-228600" eaLnBrk="0" fontAlgn="base" hangingPunct="0">
              <a:spcBef>
                <a:spcPct val="0"/>
              </a:spcBef>
              <a:spcAft>
                <a:spcPct val="0"/>
              </a:spcAft>
              <a:defRPr sz="2000">
                <a:solidFill>
                  <a:srgbClr val="FFFFFF"/>
                </a:solidFill>
                <a:latin typeface="Verdana" pitchFamily="34" charset="0"/>
              </a:defRPr>
            </a:lvl9pPr>
          </a:lstStyle>
          <a:p>
            <a:pPr algn="r" eaLnBrk="1" hangingPunct="1">
              <a:lnSpc>
                <a:spcPct val="85000"/>
              </a:lnSpc>
              <a:defRPr/>
            </a:pPr>
            <a:r>
              <a:rPr lang="en-US" altLang="es-ES" sz="6000" b="1" u="none" dirty="0">
                <a:solidFill>
                  <a:schemeClr val="bg1"/>
                </a:solidFill>
              </a:rPr>
              <a:t>PORTADA SECCIÓN</a:t>
            </a:r>
          </a:p>
        </p:txBody>
      </p:sp>
      <p:sp>
        <p:nvSpPr>
          <p:cNvPr id="5" name="Rectangle 6">
            <a:extLst>
              <a:ext uri="{FF2B5EF4-FFF2-40B4-BE49-F238E27FC236}">
                <a16:creationId xmlns:a16="http://schemas.microsoft.com/office/drawing/2014/main" id="{CE458101-CCE1-8150-60FD-8855D7418B3E}"/>
              </a:ext>
            </a:extLst>
          </p:cNvPr>
          <p:cNvSpPr>
            <a:spLocks noChangeArrowheads="1"/>
          </p:cNvSpPr>
          <p:nvPr/>
        </p:nvSpPr>
        <p:spPr bwMode="auto">
          <a:xfrm rot="16200000">
            <a:off x="-1236662" y="1700213"/>
            <a:ext cx="3392487"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rgbClr val="FFFFFF"/>
                </a:solidFill>
                <a:latin typeface="Verdana" pitchFamily="34" charset="0"/>
              </a:defRPr>
            </a:lvl1pPr>
            <a:lvl2pPr marL="742950" indent="-285750" eaLnBrk="0" hangingPunct="0">
              <a:defRPr sz="2000">
                <a:solidFill>
                  <a:srgbClr val="FFFFFF"/>
                </a:solidFill>
                <a:latin typeface="Verdana" pitchFamily="34" charset="0"/>
              </a:defRPr>
            </a:lvl2pPr>
            <a:lvl3pPr marL="1143000" indent="-228600" eaLnBrk="0" hangingPunct="0">
              <a:defRPr sz="2000">
                <a:solidFill>
                  <a:srgbClr val="FFFFFF"/>
                </a:solidFill>
                <a:latin typeface="Verdana" pitchFamily="34" charset="0"/>
              </a:defRPr>
            </a:lvl3pPr>
            <a:lvl4pPr marL="1600200" indent="-228600" eaLnBrk="0" hangingPunct="0">
              <a:defRPr sz="2000">
                <a:solidFill>
                  <a:srgbClr val="FFFFFF"/>
                </a:solidFill>
                <a:latin typeface="Verdana" pitchFamily="34" charset="0"/>
              </a:defRPr>
            </a:lvl4pPr>
            <a:lvl5pPr marL="2057400" indent="-228600" eaLnBrk="0" hangingPunct="0">
              <a:defRPr sz="2000">
                <a:solidFill>
                  <a:srgbClr val="FFFFFF"/>
                </a:solidFill>
                <a:latin typeface="Verdana" pitchFamily="34" charset="0"/>
              </a:defRPr>
            </a:lvl5pPr>
            <a:lvl6pPr marL="2514600" indent="-228600" eaLnBrk="0" fontAlgn="base" hangingPunct="0">
              <a:spcBef>
                <a:spcPct val="0"/>
              </a:spcBef>
              <a:spcAft>
                <a:spcPct val="0"/>
              </a:spcAft>
              <a:defRPr sz="2000">
                <a:solidFill>
                  <a:srgbClr val="FFFFFF"/>
                </a:solidFill>
                <a:latin typeface="Verdana" pitchFamily="34" charset="0"/>
              </a:defRPr>
            </a:lvl6pPr>
            <a:lvl7pPr marL="2971800" indent="-228600" eaLnBrk="0" fontAlgn="base" hangingPunct="0">
              <a:spcBef>
                <a:spcPct val="0"/>
              </a:spcBef>
              <a:spcAft>
                <a:spcPct val="0"/>
              </a:spcAft>
              <a:defRPr sz="2000">
                <a:solidFill>
                  <a:srgbClr val="FFFFFF"/>
                </a:solidFill>
                <a:latin typeface="Verdana" pitchFamily="34" charset="0"/>
              </a:defRPr>
            </a:lvl7pPr>
            <a:lvl8pPr marL="3429000" indent="-228600" eaLnBrk="0" fontAlgn="base" hangingPunct="0">
              <a:spcBef>
                <a:spcPct val="0"/>
              </a:spcBef>
              <a:spcAft>
                <a:spcPct val="0"/>
              </a:spcAft>
              <a:defRPr sz="2000">
                <a:solidFill>
                  <a:srgbClr val="FFFFFF"/>
                </a:solidFill>
                <a:latin typeface="Verdana" pitchFamily="34" charset="0"/>
              </a:defRPr>
            </a:lvl8pPr>
            <a:lvl9pPr marL="3886200" indent="-228600" eaLnBrk="0" fontAlgn="base" hangingPunct="0">
              <a:spcBef>
                <a:spcPct val="0"/>
              </a:spcBef>
              <a:spcAft>
                <a:spcPct val="0"/>
              </a:spcAft>
              <a:defRPr sz="2000">
                <a:solidFill>
                  <a:srgbClr val="FFFFFF"/>
                </a:solidFill>
                <a:latin typeface="Verdana" pitchFamily="34" charset="0"/>
              </a:defRPr>
            </a:lvl9pPr>
          </a:lstStyle>
          <a:p>
            <a:pPr algn="r" eaLnBrk="1" hangingPunct="1">
              <a:lnSpc>
                <a:spcPct val="110000"/>
              </a:lnSpc>
              <a:spcAft>
                <a:spcPct val="20000"/>
              </a:spcAft>
              <a:defRPr/>
            </a:pPr>
            <a:r>
              <a:rPr lang="en-US" altLang="es-ES" sz="3000" b="1" u="none" dirty="0">
                <a:solidFill>
                  <a:schemeClr val="tx1"/>
                </a:solidFill>
              </a:rPr>
              <a:t>EJEMPLO</a:t>
            </a:r>
            <a:endParaRPr lang="en-US" altLang="es-ES" sz="3200" u="none" dirty="0">
              <a:solidFill>
                <a:schemeClr val="tx1"/>
              </a:solidFill>
            </a:endParaRPr>
          </a:p>
        </p:txBody>
      </p:sp>
    </p:spTree>
    <p:extLst>
      <p:ext uri="{BB962C8B-B14F-4D97-AF65-F5344CB8AC3E}">
        <p14:creationId xmlns:p14="http://schemas.microsoft.com/office/powerpoint/2010/main" val="238458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eneral">
    <p:spTree>
      <p:nvGrpSpPr>
        <p:cNvPr id="1" name=""/>
        <p:cNvGrpSpPr/>
        <p:nvPr/>
      </p:nvGrpSpPr>
      <p:grpSpPr>
        <a:xfrm>
          <a:off x="0" y="0"/>
          <a:ext cx="0" cy="0"/>
          <a:chOff x="0" y="0"/>
          <a:chExt cx="0" cy="0"/>
        </a:xfrm>
      </p:grpSpPr>
      <p:sp>
        <p:nvSpPr>
          <p:cNvPr id="2" name="5 Marcador de pie de página">
            <a:extLst>
              <a:ext uri="{FF2B5EF4-FFF2-40B4-BE49-F238E27FC236}">
                <a16:creationId xmlns:a16="http://schemas.microsoft.com/office/drawing/2014/main" id="{B6EED272-20C0-F7F9-1F81-3A34BC1EFA54}"/>
              </a:ext>
            </a:extLst>
          </p:cNvPr>
          <p:cNvSpPr txBox="1">
            <a:spLocks/>
          </p:cNvSpPr>
          <p:nvPr/>
        </p:nvSpPr>
        <p:spPr bwMode="gray">
          <a:xfrm>
            <a:off x="298450" y="184150"/>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lnSpc>
                <a:spcPct val="95000"/>
              </a:lnSpc>
              <a:spcBef>
                <a:spcPct val="50000"/>
              </a:spcBef>
              <a:spcAft>
                <a:spcPct val="20000"/>
              </a:spcAft>
              <a:buChar char="•"/>
              <a:tabLst>
                <a:tab pos="2517775" algn="r"/>
              </a:tabLst>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tabLst>
                <a:tab pos="2517775" algn="r"/>
              </a:tabLst>
              <a:defRPr sz="2000">
                <a:solidFill>
                  <a:schemeClr val="tx1"/>
                </a:solidFill>
                <a:latin typeface="Avenir LT 45 Book" pitchFamily="2" charset="0"/>
              </a:defRPr>
            </a:lvl2pPr>
            <a:lvl3pPr marL="1143000" indent="-228600" eaLnBrk="0" hangingPunct="0">
              <a:lnSpc>
                <a:spcPct val="95000"/>
              </a:lnSpc>
              <a:spcBef>
                <a:spcPct val="25000"/>
              </a:spcBef>
              <a:buChar char="–"/>
              <a:tabLst>
                <a:tab pos="2517775" algn="r"/>
              </a:tabLst>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tabLst>
                <a:tab pos="2517775" algn="r"/>
              </a:tabLst>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tabLst>
                <a:tab pos="2517775" algn="r"/>
              </a:tabLst>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r>
              <a:rPr lang="en-US" altLang="es-ES" sz="900" b="1" u="none" dirty="0">
                <a:solidFill>
                  <a:schemeClr val="bg2"/>
                </a:solidFill>
                <a:latin typeface="+mj-lt"/>
                <a:ea typeface="Verdana" pitchFamily="34" charset="0"/>
                <a:cs typeface="Verdana" pitchFamily="34" charset="0"/>
              </a:rPr>
              <a:t>SECCIÓN</a:t>
            </a:r>
          </a:p>
        </p:txBody>
      </p:sp>
      <p:sp>
        <p:nvSpPr>
          <p:cNvPr id="3" name="Rectangle 3">
            <a:extLst>
              <a:ext uri="{FF2B5EF4-FFF2-40B4-BE49-F238E27FC236}">
                <a16:creationId xmlns:a16="http://schemas.microsoft.com/office/drawing/2014/main" id="{0158C275-E5C9-2411-347D-D6093583105F}"/>
              </a:ext>
            </a:extLst>
          </p:cNvPr>
          <p:cNvSpPr txBox="1">
            <a:spLocks noChangeArrowheads="1"/>
          </p:cNvSpPr>
          <p:nvPr/>
        </p:nvSpPr>
        <p:spPr bwMode="auto">
          <a:xfrm>
            <a:off x="293688" y="1128713"/>
            <a:ext cx="85344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u="sng">
                <a:solidFill>
                  <a:srgbClr val="FFFFFF"/>
                </a:solidFill>
                <a:latin typeface="Verdana" pitchFamily="34" charset="0"/>
              </a:defRPr>
            </a:lvl1pPr>
            <a:lvl2pPr marL="234950" indent="-233363" eaLnBrk="0" hangingPunct="0">
              <a:defRPr sz="2000" u="sng">
                <a:solidFill>
                  <a:srgbClr val="FFFFFF"/>
                </a:solidFill>
                <a:latin typeface="Verdana" pitchFamily="34" charset="0"/>
              </a:defRPr>
            </a:lvl2pPr>
            <a:lvl3pPr marL="457200" indent="-220663" eaLnBrk="0" hangingPunct="0">
              <a:defRPr sz="2000" u="sng">
                <a:solidFill>
                  <a:srgbClr val="FFFFFF"/>
                </a:solidFill>
                <a:latin typeface="Verdana" pitchFamily="34" charset="0"/>
              </a:defRPr>
            </a:lvl3pPr>
            <a:lvl4pPr marL="692150" indent="-233363" eaLnBrk="0" hangingPunct="0">
              <a:defRPr sz="2000" u="sng">
                <a:solidFill>
                  <a:srgbClr val="FFFFFF"/>
                </a:solidFill>
                <a:latin typeface="Verdana" pitchFamily="34" charset="0"/>
              </a:defRPr>
            </a:lvl4pPr>
            <a:lvl5pPr marL="887413" indent="-193675" eaLnBrk="0" hangingPunct="0">
              <a:defRPr sz="2000" u="sng">
                <a:solidFill>
                  <a:srgbClr val="FFFFFF"/>
                </a:solidFill>
                <a:latin typeface="Verdana" pitchFamily="34" charset="0"/>
              </a:defRPr>
            </a:lvl5pPr>
            <a:lvl6pPr marL="1344613" indent="-193675" eaLnBrk="0" fontAlgn="base" hangingPunct="0">
              <a:spcBef>
                <a:spcPct val="0"/>
              </a:spcBef>
              <a:spcAft>
                <a:spcPct val="0"/>
              </a:spcAft>
              <a:defRPr sz="2000" u="sng">
                <a:solidFill>
                  <a:srgbClr val="FFFFFF"/>
                </a:solidFill>
                <a:latin typeface="Verdana" pitchFamily="34" charset="0"/>
              </a:defRPr>
            </a:lvl6pPr>
            <a:lvl7pPr marL="1801813" indent="-193675" eaLnBrk="0" fontAlgn="base" hangingPunct="0">
              <a:spcBef>
                <a:spcPct val="0"/>
              </a:spcBef>
              <a:spcAft>
                <a:spcPct val="0"/>
              </a:spcAft>
              <a:defRPr sz="2000" u="sng">
                <a:solidFill>
                  <a:srgbClr val="FFFFFF"/>
                </a:solidFill>
                <a:latin typeface="Verdana" pitchFamily="34" charset="0"/>
              </a:defRPr>
            </a:lvl7pPr>
            <a:lvl8pPr marL="2259013" indent="-193675" eaLnBrk="0" fontAlgn="base" hangingPunct="0">
              <a:spcBef>
                <a:spcPct val="0"/>
              </a:spcBef>
              <a:spcAft>
                <a:spcPct val="0"/>
              </a:spcAft>
              <a:defRPr sz="2000" u="sng">
                <a:solidFill>
                  <a:srgbClr val="FFFFFF"/>
                </a:solidFill>
                <a:latin typeface="Verdana" pitchFamily="34" charset="0"/>
              </a:defRPr>
            </a:lvl8pPr>
            <a:lvl9pPr marL="2716213" indent="-193675" eaLnBrk="0" fontAlgn="base" hangingPunct="0">
              <a:spcBef>
                <a:spcPct val="0"/>
              </a:spcBef>
              <a:spcAft>
                <a:spcPct val="0"/>
              </a:spcAft>
              <a:defRPr sz="2000" u="sng">
                <a:solidFill>
                  <a:srgbClr val="FFFFFF"/>
                </a:solidFill>
                <a:latin typeface="Verdana" pitchFamily="34" charset="0"/>
              </a:defRPr>
            </a:lvl9pPr>
          </a:lstStyle>
          <a:p>
            <a:pPr eaLnBrk="1" hangingPunct="1">
              <a:lnSpc>
                <a:spcPct val="85000"/>
              </a:lnSpc>
              <a:spcBef>
                <a:spcPct val="50000"/>
              </a:spcBef>
              <a:spcAft>
                <a:spcPct val="20000"/>
              </a:spcAft>
              <a:defRPr/>
            </a:pPr>
            <a:r>
              <a:rPr lang="es-ES_tradnl" altLang="es-ES" sz="1200" u="none">
                <a:solidFill>
                  <a:schemeClr val="tx1"/>
                </a:solidFill>
              </a:rPr>
              <a:t>El texto es en tipografía Verdana 12 en color negro.</a:t>
            </a:r>
          </a:p>
          <a:p>
            <a:pPr eaLnBrk="1" hangingPunct="1">
              <a:lnSpc>
                <a:spcPct val="85000"/>
              </a:lnSpc>
              <a:spcBef>
                <a:spcPct val="50000"/>
              </a:spcBef>
              <a:spcAft>
                <a:spcPct val="20000"/>
              </a:spcAft>
              <a:defRPr/>
            </a:pPr>
            <a:r>
              <a:rPr lang="es-ES_tradnl" altLang="es-ES" sz="1200" u="none">
                <a:solidFill>
                  <a:schemeClr val="tx1"/>
                </a:solidFill>
              </a:rPr>
              <a:t>La caja de texto viene definida en el patrón de diapositiva o slide master.</a:t>
            </a:r>
          </a:p>
          <a:p>
            <a:pPr eaLnBrk="1" hangingPunct="1">
              <a:lnSpc>
                <a:spcPct val="85000"/>
              </a:lnSpc>
              <a:spcBef>
                <a:spcPct val="50000"/>
              </a:spcBef>
              <a:spcAft>
                <a:spcPct val="20000"/>
              </a:spcAft>
              <a:defRPr/>
            </a:pPr>
            <a:r>
              <a:rPr lang="es-ES_tradnl" altLang="es-ES" sz="1200" u="none">
                <a:solidFill>
                  <a:schemeClr val="tx1"/>
                </a:solidFill>
              </a:rPr>
              <a:t>Este es un ejemplo de texto ficticio para contenidos extensos de texto en una diapositiva, es un ejemplo de texto ficticio para contenidos extensos de texto en una diapositiva, es un ejemplo de texto ficticio para contenidos extensos de texto en una diapositiva.</a:t>
            </a:r>
          </a:p>
          <a:p>
            <a:pPr eaLnBrk="1" hangingPunct="1">
              <a:lnSpc>
                <a:spcPct val="85000"/>
              </a:lnSpc>
              <a:spcBef>
                <a:spcPct val="50000"/>
              </a:spcBef>
              <a:spcAft>
                <a:spcPct val="20000"/>
              </a:spcAft>
              <a:defRPr/>
            </a:pPr>
            <a:endParaRPr lang="en-US" altLang="es-ES" sz="1800" u="none">
              <a:solidFill>
                <a:schemeClr val="tx1"/>
              </a:solidFill>
            </a:endParaRPr>
          </a:p>
        </p:txBody>
      </p:sp>
      <p:sp>
        <p:nvSpPr>
          <p:cNvPr id="4" name="Rectangle 1026">
            <a:extLst>
              <a:ext uri="{FF2B5EF4-FFF2-40B4-BE49-F238E27FC236}">
                <a16:creationId xmlns:a16="http://schemas.microsoft.com/office/drawing/2014/main" id="{65DAEA8B-AED3-FA84-6A1A-58576A03D02B}"/>
              </a:ext>
            </a:extLst>
          </p:cNvPr>
          <p:cNvSpPr txBox="1">
            <a:spLocks noChangeArrowheads="1"/>
          </p:cNvSpPr>
          <p:nvPr/>
        </p:nvSpPr>
        <p:spPr bwMode="auto">
          <a:xfrm>
            <a:off x="298450" y="2238375"/>
            <a:ext cx="8534400"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l" rtl="0" fontAlgn="base">
              <a:lnSpc>
                <a:spcPct val="95000"/>
              </a:lnSpc>
              <a:spcBef>
                <a:spcPct val="50000"/>
              </a:spcBef>
              <a:spcAft>
                <a:spcPct val="20000"/>
              </a:spcAft>
              <a:defRPr sz="1200">
                <a:solidFill>
                  <a:schemeClr val="tx1"/>
                </a:solidFill>
                <a:latin typeface="+mn-lt"/>
                <a:ea typeface="+mn-ea"/>
                <a:cs typeface="+mn-cs"/>
              </a:defRPr>
            </a:lvl1pPr>
            <a:lvl2pPr marL="173037" indent="-171450" algn="l" rtl="0" fontAlgn="base">
              <a:lnSpc>
                <a:spcPct val="95000"/>
              </a:lnSpc>
              <a:spcBef>
                <a:spcPct val="20000"/>
              </a:spcBef>
              <a:spcAft>
                <a:spcPct val="0"/>
              </a:spcAft>
              <a:buClr>
                <a:srgbClr val="8B8D8E"/>
              </a:buClr>
              <a:buSzPct val="80000"/>
              <a:buFont typeface="Wingdings" panose="05000000000000000000" pitchFamily="2" charset="2"/>
              <a:buChar char="§"/>
              <a:defRPr sz="1000">
                <a:solidFill>
                  <a:schemeClr val="tx1"/>
                </a:solidFill>
                <a:latin typeface="+mn-lt"/>
              </a:defRPr>
            </a:lvl2pPr>
            <a:lvl3pPr marL="457200" indent="-220663" algn="l" rtl="0" fontAlgn="base">
              <a:lnSpc>
                <a:spcPct val="95000"/>
              </a:lnSpc>
              <a:spcBef>
                <a:spcPct val="25000"/>
              </a:spcBef>
              <a:spcAft>
                <a:spcPct val="0"/>
              </a:spcAft>
              <a:buChar char="–"/>
              <a:defRPr sz="1050">
                <a:solidFill>
                  <a:schemeClr val="tx1"/>
                </a:solidFill>
                <a:latin typeface="+mn-lt"/>
              </a:defRPr>
            </a:lvl3pPr>
            <a:lvl4pPr marL="692150" indent="-233363" algn="l" rtl="0" fontAlgn="base">
              <a:lnSpc>
                <a:spcPct val="95000"/>
              </a:lnSpc>
              <a:spcBef>
                <a:spcPct val="25000"/>
              </a:spcBef>
              <a:spcAft>
                <a:spcPct val="0"/>
              </a:spcAft>
              <a:buSzPct val="70000"/>
              <a:buChar char="•"/>
              <a:defRPr sz="1000">
                <a:solidFill>
                  <a:schemeClr val="tx1"/>
                </a:solidFill>
                <a:latin typeface="+mn-lt"/>
              </a:defRPr>
            </a:lvl4pPr>
            <a:lvl5pPr marL="887413" indent="-193675" algn="l" rtl="0" fontAlgn="base">
              <a:lnSpc>
                <a:spcPct val="95000"/>
              </a:lnSpc>
              <a:spcBef>
                <a:spcPct val="15000"/>
              </a:spcBef>
              <a:spcAft>
                <a:spcPct val="0"/>
              </a:spcAft>
              <a:buSzPct val="70000"/>
              <a:buChar char="–"/>
              <a:defRPr sz="1000">
                <a:solidFill>
                  <a:schemeClr val="tx1"/>
                </a:solidFill>
                <a:latin typeface="+mn-lt"/>
              </a:defRPr>
            </a:lvl5pPr>
            <a:lvl6pPr marL="1344613" indent="-193675" algn="l" rtl="0" eaLnBrk="1" fontAlgn="base" hangingPunct="1">
              <a:lnSpc>
                <a:spcPct val="95000"/>
              </a:lnSpc>
              <a:spcBef>
                <a:spcPct val="15000"/>
              </a:spcBef>
              <a:spcAft>
                <a:spcPct val="0"/>
              </a:spcAft>
              <a:buSzPct val="70000"/>
              <a:buChar char="–"/>
              <a:defRPr sz="1600">
                <a:solidFill>
                  <a:schemeClr val="tx1"/>
                </a:solidFill>
                <a:latin typeface="+mn-lt"/>
              </a:defRPr>
            </a:lvl6pPr>
            <a:lvl7pPr marL="1801813" indent="-193675" algn="l" rtl="0" eaLnBrk="1" fontAlgn="base" hangingPunct="1">
              <a:lnSpc>
                <a:spcPct val="95000"/>
              </a:lnSpc>
              <a:spcBef>
                <a:spcPct val="15000"/>
              </a:spcBef>
              <a:spcAft>
                <a:spcPct val="0"/>
              </a:spcAft>
              <a:buSzPct val="70000"/>
              <a:buChar char="–"/>
              <a:defRPr sz="1600">
                <a:solidFill>
                  <a:schemeClr val="tx1"/>
                </a:solidFill>
                <a:latin typeface="+mn-lt"/>
              </a:defRPr>
            </a:lvl7pPr>
            <a:lvl8pPr marL="2259013" indent="-193675" algn="l" rtl="0" eaLnBrk="1" fontAlgn="base" hangingPunct="1">
              <a:lnSpc>
                <a:spcPct val="95000"/>
              </a:lnSpc>
              <a:spcBef>
                <a:spcPct val="15000"/>
              </a:spcBef>
              <a:spcAft>
                <a:spcPct val="0"/>
              </a:spcAft>
              <a:buSzPct val="70000"/>
              <a:buChar char="–"/>
              <a:defRPr sz="1600">
                <a:solidFill>
                  <a:schemeClr val="tx1"/>
                </a:solidFill>
                <a:latin typeface="+mn-lt"/>
              </a:defRPr>
            </a:lvl8pPr>
            <a:lvl9pPr marL="2716213" indent="-193675" algn="l" rtl="0" eaLnBrk="1" fontAlgn="base" hangingPunct="1">
              <a:lnSpc>
                <a:spcPct val="95000"/>
              </a:lnSpc>
              <a:spcBef>
                <a:spcPct val="15000"/>
              </a:spcBef>
              <a:spcAft>
                <a:spcPct val="0"/>
              </a:spcAft>
              <a:buSzPct val="70000"/>
              <a:buChar char="–"/>
              <a:defRPr sz="1600">
                <a:solidFill>
                  <a:schemeClr val="tx1"/>
                </a:solidFill>
                <a:latin typeface="+mn-lt"/>
              </a:defRPr>
            </a:lvl9pPr>
          </a:lstStyle>
          <a:p>
            <a:pPr marL="0" indent="0" eaLnBrk="1" hangingPunct="1">
              <a:defRPr/>
            </a:pPr>
            <a:r>
              <a:rPr lang="es-ES_tradnl" altLang="es-ES" u="none" kern="0" dirty="0"/>
              <a:t>Este es un ejemplo de texto ficticio para contenidos extensos de texto en una diapositiva, que además contengan “</a:t>
            </a:r>
            <a:r>
              <a:rPr lang="es-ES_tradnl" altLang="es-ES" u="none" kern="0" dirty="0" err="1"/>
              <a:t>bullets</a:t>
            </a:r>
            <a:r>
              <a:rPr lang="es-ES_tradnl" altLang="es-ES" u="none" kern="0" dirty="0"/>
              <a:t>” o “viñetas”:</a:t>
            </a:r>
          </a:p>
          <a:p>
            <a:pPr lvl="1" eaLnBrk="1" hangingPunct="1">
              <a:buSzPct val="100000"/>
              <a:defRPr/>
            </a:pPr>
            <a:r>
              <a:rPr lang="es-ES_tradnl" altLang="es-ES" u="none" kern="0" dirty="0"/>
              <a:t>Texto </a:t>
            </a:r>
            <a:r>
              <a:rPr lang="es-ES_tradnl" altLang="es-ES" u="none" kern="0" dirty="0" err="1"/>
              <a:t>texto</a:t>
            </a:r>
            <a:r>
              <a:rPr lang="es-ES_tradnl" altLang="es-ES" u="none" kern="0" dirty="0"/>
              <a:t> </a:t>
            </a:r>
            <a:r>
              <a:rPr lang="es-ES_tradnl" altLang="es-ES" u="none" kern="0" dirty="0" err="1"/>
              <a:t>texto</a:t>
            </a:r>
            <a:r>
              <a:rPr lang="es-ES_tradnl" altLang="es-ES" u="none" kern="0" dirty="0"/>
              <a:t> </a:t>
            </a:r>
            <a:r>
              <a:rPr lang="es-ES_tradnl" altLang="es-ES" u="none" kern="0" dirty="0" err="1"/>
              <a:t>texto</a:t>
            </a:r>
            <a:endParaRPr lang="es-ES_tradnl" altLang="es-ES" u="none" kern="0" dirty="0"/>
          </a:p>
          <a:p>
            <a:pPr lvl="1" eaLnBrk="1" hangingPunct="1">
              <a:buSzPct val="100000"/>
              <a:defRPr/>
            </a:pPr>
            <a:r>
              <a:rPr lang="es-ES_tradnl" altLang="es-ES" u="none" kern="0" dirty="0"/>
              <a:t>Texto </a:t>
            </a:r>
            <a:r>
              <a:rPr lang="es-ES_tradnl" altLang="es-ES" u="none" kern="0" dirty="0" err="1"/>
              <a:t>texto</a:t>
            </a:r>
            <a:r>
              <a:rPr lang="es-ES_tradnl" altLang="es-ES" u="none" kern="0" dirty="0"/>
              <a:t> </a:t>
            </a:r>
            <a:r>
              <a:rPr lang="es-ES_tradnl" altLang="es-ES" u="none" kern="0" dirty="0" err="1"/>
              <a:t>texto</a:t>
            </a:r>
            <a:r>
              <a:rPr lang="es-ES_tradnl" altLang="es-ES" u="none" kern="0" dirty="0"/>
              <a:t> </a:t>
            </a:r>
            <a:r>
              <a:rPr lang="es-ES_tradnl" altLang="es-ES" u="none" kern="0" dirty="0" err="1"/>
              <a:t>texto</a:t>
            </a:r>
            <a:endParaRPr lang="es-ES_tradnl" altLang="es-ES" u="none" kern="0" dirty="0"/>
          </a:p>
          <a:p>
            <a:pPr lvl="2" eaLnBrk="1" hangingPunct="1">
              <a:defRPr/>
            </a:pPr>
            <a:r>
              <a:rPr lang="es-ES_tradnl" altLang="es-ES" u="none" kern="0" dirty="0"/>
              <a:t>Texto </a:t>
            </a:r>
            <a:r>
              <a:rPr lang="es-ES_tradnl" altLang="es-ES" u="none" kern="0" dirty="0" err="1"/>
              <a:t>texto</a:t>
            </a:r>
            <a:r>
              <a:rPr lang="es-ES_tradnl" altLang="es-ES" u="none" kern="0" dirty="0"/>
              <a:t> </a:t>
            </a:r>
            <a:r>
              <a:rPr lang="es-ES_tradnl" altLang="es-ES" u="none" kern="0" dirty="0" err="1"/>
              <a:t>texto</a:t>
            </a:r>
            <a:r>
              <a:rPr lang="es-ES_tradnl" altLang="es-ES" u="none" kern="0" dirty="0"/>
              <a:t> </a:t>
            </a:r>
            <a:r>
              <a:rPr lang="es-ES_tradnl" altLang="es-ES" u="none" kern="0" dirty="0" err="1"/>
              <a:t>texto</a:t>
            </a:r>
            <a:endParaRPr lang="es-ES_tradnl" altLang="es-ES" u="none" kern="0" dirty="0"/>
          </a:p>
          <a:p>
            <a:pPr lvl="2" eaLnBrk="1" hangingPunct="1">
              <a:defRPr/>
            </a:pPr>
            <a:r>
              <a:rPr lang="es-ES_tradnl" altLang="es-ES" u="none" kern="0" dirty="0"/>
              <a:t>Texto </a:t>
            </a:r>
            <a:r>
              <a:rPr lang="es-ES_tradnl" altLang="es-ES" u="none" kern="0" dirty="0" err="1"/>
              <a:t>texto</a:t>
            </a:r>
            <a:r>
              <a:rPr lang="es-ES_tradnl" altLang="es-ES" u="none" kern="0" dirty="0"/>
              <a:t> </a:t>
            </a:r>
            <a:r>
              <a:rPr lang="es-ES_tradnl" altLang="es-ES" u="none" kern="0" dirty="0" err="1"/>
              <a:t>texto</a:t>
            </a:r>
            <a:r>
              <a:rPr lang="es-ES_tradnl" altLang="es-ES" u="none" kern="0" dirty="0"/>
              <a:t> </a:t>
            </a:r>
            <a:r>
              <a:rPr lang="es-ES_tradnl" altLang="es-ES" u="none" kern="0" dirty="0" err="1"/>
              <a:t>texto</a:t>
            </a:r>
            <a:endParaRPr lang="es-ES_tradnl" altLang="es-ES" u="none" kern="0" dirty="0"/>
          </a:p>
          <a:p>
            <a:pPr lvl="3" eaLnBrk="1" hangingPunct="1">
              <a:defRPr/>
            </a:pPr>
            <a:r>
              <a:rPr lang="es-ES_tradnl" altLang="es-ES" u="none" kern="0" dirty="0"/>
              <a:t>Texto </a:t>
            </a:r>
            <a:r>
              <a:rPr lang="es-ES_tradnl" altLang="es-ES" u="none" kern="0" dirty="0" err="1"/>
              <a:t>texto</a:t>
            </a:r>
            <a:r>
              <a:rPr lang="es-ES_tradnl" altLang="es-ES" u="none" kern="0" dirty="0"/>
              <a:t> </a:t>
            </a:r>
            <a:r>
              <a:rPr lang="es-ES_tradnl" altLang="es-ES" u="none" kern="0" dirty="0" err="1"/>
              <a:t>texto</a:t>
            </a:r>
            <a:r>
              <a:rPr lang="es-ES_tradnl" altLang="es-ES" u="none" kern="0" dirty="0"/>
              <a:t> </a:t>
            </a:r>
            <a:r>
              <a:rPr lang="es-ES_tradnl" altLang="es-ES" u="none" kern="0" dirty="0" err="1"/>
              <a:t>texto</a:t>
            </a:r>
            <a:endParaRPr lang="es-ES_tradnl" altLang="es-ES" u="none" kern="0" dirty="0"/>
          </a:p>
          <a:p>
            <a:pPr lvl="3" eaLnBrk="1" hangingPunct="1">
              <a:defRPr/>
            </a:pPr>
            <a:r>
              <a:rPr lang="es-ES_tradnl" altLang="es-ES" u="none" kern="0" dirty="0"/>
              <a:t>Texto </a:t>
            </a:r>
            <a:r>
              <a:rPr lang="es-ES_tradnl" altLang="es-ES" u="none" kern="0" dirty="0" err="1"/>
              <a:t>texto</a:t>
            </a:r>
            <a:r>
              <a:rPr lang="es-ES_tradnl" altLang="es-ES" u="none" kern="0" dirty="0"/>
              <a:t> </a:t>
            </a:r>
            <a:r>
              <a:rPr lang="es-ES_tradnl" altLang="es-ES" u="none" kern="0" dirty="0" err="1"/>
              <a:t>texto</a:t>
            </a:r>
            <a:r>
              <a:rPr lang="es-ES_tradnl" altLang="es-ES" u="none" kern="0" dirty="0"/>
              <a:t> </a:t>
            </a:r>
            <a:r>
              <a:rPr lang="es-ES_tradnl" altLang="es-ES" u="none" kern="0" dirty="0" err="1"/>
              <a:t>texto</a:t>
            </a:r>
            <a:endParaRPr lang="es-ES_tradnl" altLang="es-ES" u="none" kern="0" dirty="0"/>
          </a:p>
          <a:p>
            <a:pPr lvl="4" eaLnBrk="1" hangingPunct="1">
              <a:defRPr/>
            </a:pPr>
            <a:r>
              <a:rPr lang="es-ES_tradnl" altLang="es-ES" u="none" kern="0" dirty="0"/>
              <a:t>Texto </a:t>
            </a:r>
            <a:r>
              <a:rPr lang="es-ES_tradnl" altLang="es-ES" u="none" kern="0" dirty="0" err="1"/>
              <a:t>texto</a:t>
            </a:r>
            <a:r>
              <a:rPr lang="es-ES_tradnl" altLang="es-ES" u="none" kern="0" dirty="0"/>
              <a:t> </a:t>
            </a:r>
            <a:r>
              <a:rPr lang="es-ES_tradnl" altLang="es-ES" u="none" kern="0" dirty="0" err="1"/>
              <a:t>texto</a:t>
            </a:r>
            <a:r>
              <a:rPr lang="es-ES_tradnl" altLang="es-ES" u="none" kern="0" dirty="0"/>
              <a:t> </a:t>
            </a:r>
            <a:r>
              <a:rPr lang="es-ES_tradnl" altLang="es-ES" u="none" kern="0" dirty="0" err="1"/>
              <a:t>texto</a:t>
            </a:r>
            <a:endParaRPr lang="es-ES_tradnl" altLang="es-ES" u="none" kern="0" dirty="0"/>
          </a:p>
          <a:p>
            <a:pPr lvl="4" eaLnBrk="1" hangingPunct="1">
              <a:defRPr/>
            </a:pPr>
            <a:r>
              <a:rPr lang="es-ES_tradnl" altLang="es-ES" u="none" kern="0" dirty="0"/>
              <a:t>Texto </a:t>
            </a:r>
            <a:r>
              <a:rPr lang="es-ES_tradnl" altLang="es-ES" u="none" kern="0" dirty="0" err="1"/>
              <a:t>texto</a:t>
            </a:r>
            <a:r>
              <a:rPr lang="es-ES_tradnl" altLang="es-ES" u="none" kern="0" dirty="0"/>
              <a:t> </a:t>
            </a:r>
            <a:r>
              <a:rPr lang="es-ES_tradnl" altLang="es-ES" u="none" kern="0" dirty="0" err="1"/>
              <a:t>texto</a:t>
            </a:r>
            <a:r>
              <a:rPr lang="es-ES_tradnl" altLang="es-ES" u="none" kern="0" dirty="0"/>
              <a:t> </a:t>
            </a:r>
            <a:r>
              <a:rPr lang="es-ES_tradnl" altLang="es-ES" u="none" kern="0" dirty="0" err="1"/>
              <a:t>texto</a:t>
            </a:r>
            <a:endParaRPr lang="es-ES_tradnl" altLang="es-ES" u="none" kern="0" dirty="0"/>
          </a:p>
          <a:p>
            <a:pPr lvl="1" eaLnBrk="1" hangingPunct="1">
              <a:defRPr/>
            </a:pPr>
            <a:endParaRPr lang="es-ES_tradnl" altLang="es-ES" u="none" kern="0" dirty="0"/>
          </a:p>
          <a:p>
            <a:pPr marL="0" indent="0" eaLnBrk="1" hangingPunct="1">
              <a:defRPr/>
            </a:pPr>
            <a:r>
              <a:rPr lang="es-ES_tradnl" altLang="es-ES" u="none" kern="0" dirty="0"/>
              <a:t>Los </a:t>
            </a:r>
            <a:r>
              <a:rPr lang="es-ES_tradnl" altLang="es-ES" u="none" kern="0" dirty="0" err="1"/>
              <a:t>bullets</a:t>
            </a:r>
            <a:r>
              <a:rPr lang="es-ES_tradnl" altLang="es-ES" u="none" kern="0" dirty="0"/>
              <a:t> o viñetas son automáticos, seleccionando “</a:t>
            </a:r>
            <a:r>
              <a:rPr lang="es-ES_tradnl" altLang="es-ES" u="none" kern="0" dirty="0" err="1"/>
              <a:t>bullets</a:t>
            </a:r>
            <a:r>
              <a:rPr lang="es-ES_tradnl" altLang="es-ES" u="none" kern="0" dirty="0"/>
              <a:t>” </a:t>
            </a:r>
            <a:r>
              <a:rPr lang="es-ES_tradnl" altLang="es-ES" u="none" kern="0" dirty="0" err="1"/>
              <a:t>ó</a:t>
            </a:r>
            <a:r>
              <a:rPr lang="es-ES_tradnl" altLang="es-ES" u="none" kern="0" dirty="0"/>
              <a:t> “viñetas” en la barra de herramientas del PowerPoint</a:t>
            </a:r>
            <a:r>
              <a:rPr lang="es-ES_tradnl" altLang="es-ES" u="none" kern="0" baseline="30000" dirty="0"/>
              <a:t>®</a:t>
            </a:r>
            <a:r>
              <a:rPr lang="es-ES_tradnl" altLang="es-ES" u="none" kern="0" dirty="0"/>
              <a:t>.</a:t>
            </a:r>
            <a:endParaRPr lang="es-ES_tradnl" altLang="es-ES" sz="1600" u="none" kern="0" dirty="0"/>
          </a:p>
          <a:p>
            <a:pPr marL="0" indent="0" eaLnBrk="1" hangingPunct="1">
              <a:defRPr/>
            </a:pPr>
            <a:endParaRPr lang="en-US" altLang="es-ES" sz="1600" kern="0" dirty="0"/>
          </a:p>
        </p:txBody>
      </p:sp>
      <p:sp>
        <p:nvSpPr>
          <p:cNvPr id="6" name="Rectangle 7"/>
          <p:cNvSpPr>
            <a:spLocks noGrp="1" noChangeArrowheads="1"/>
          </p:cNvSpPr>
          <p:nvPr>
            <p:ph type="title"/>
          </p:nvPr>
        </p:nvSpPr>
        <p:spPr>
          <a:xfrm>
            <a:off x="263217" y="337589"/>
            <a:ext cx="8548687" cy="479425"/>
          </a:xfrm>
        </p:spPr>
        <p:txBody>
          <a:bodyPr/>
          <a:lstStyle/>
          <a:p>
            <a:r>
              <a:rPr lang="es-ES"/>
              <a:t>Haga clic para modificar el estilo de título del patrón</a:t>
            </a:r>
            <a:endParaRPr lang="en-US" dirty="0"/>
          </a:p>
        </p:txBody>
      </p:sp>
      <p:sp>
        <p:nvSpPr>
          <p:cNvPr id="5" name="2 Marcador de fecha">
            <a:extLst>
              <a:ext uri="{FF2B5EF4-FFF2-40B4-BE49-F238E27FC236}">
                <a16:creationId xmlns:a16="http://schemas.microsoft.com/office/drawing/2014/main" id="{E68B5E46-16FE-22FA-3B66-B1A071770FF0}"/>
              </a:ext>
            </a:extLst>
          </p:cNvPr>
          <p:cNvSpPr>
            <a:spLocks noGrp="1"/>
          </p:cNvSpPr>
          <p:nvPr>
            <p:ph type="dt" sz="half" idx="10"/>
          </p:nvPr>
        </p:nvSpPr>
        <p:spPr>
          <a:xfrm>
            <a:off x="3186113" y="5316538"/>
            <a:ext cx="731837" cy="233362"/>
          </a:xfrm>
        </p:spPr>
        <p:txBody>
          <a:bodyPr/>
          <a:lstStyle>
            <a:lvl1pPr>
              <a:defRPr/>
            </a:lvl1pPr>
          </a:lstStyle>
          <a:p>
            <a:pPr>
              <a:defRPr/>
            </a:pPr>
            <a:fld id="{88558DFE-0AC8-4140-BEC9-4ED3986B15E3}" type="datetime1">
              <a:rPr lang="es-ES" altLang="es-ES"/>
              <a:pPr>
                <a:defRPr/>
              </a:pPr>
              <a:t>19/02/2023</a:t>
            </a:fld>
            <a:endParaRPr lang="en-US" altLang="es-ES" dirty="0"/>
          </a:p>
        </p:txBody>
      </p:sp>
      <p:sp>
        <p:nvSpPr>
          <p:cNvPr id="7" name="3 Marcador de número de diapositiva">
            <a:extLst>
              <a:ext uri="{FF2B5EF4-FFF2-40B4-BE49-F238E27FC236}">
                <a16:creationId xmlns:a16="http://schemas.microsoft.com/office/drawing/2014/main" id="{62BB4933-9689-1B47-BAEE-7ED47529A8A7}"/>
              </a:ext>
            </a:extLst>
          </p:cNvPr>
          <p:cNvSpPr>
            <a:spLocks noGrp="1"/>
          </p:cNvSpPr>
          <p:nvPr>
            <p:ph type="sldNum" sz="quarter" idx="11"/>
          </p:nvPr>
        </p:nvSpPr>
        <p:spPr>
          <a:xfrm>
            <a:off x="4017963" y="5316538"/>
            <a:ext cx="660400" cy="233362"/>
          </a:xfrm>
        </p:spPr>
        <p:txBody>
          <a:bodyPr/>
          <a:lstStyle>
            <a:lvl1pPr>
              <a:defRPr/>
            </a:lvl1pPr>
          </a:lstStyle>
          <a:p>
            <a:r>
              <a:rPr lang="es-ES" altLang="es-ES"/>
              <a:t>Página </a:t>
            </a:r>
            <a:fld id="{26C5104A-CC44-425C-BE93-618B328D8377}" type="slidenum">
              <a:rPr lang="es-ES" altLang="es-ES"/>
              <a:pPr/>
              <a:t>‹#›</a:t>
            </a:fld>
            <a:endParaRPr lang="es-ES" altLang="es-ES"/>
          </a:p>
        </p:txBody>
      </p:sp>
      <p:sp>
        <p:nvSpPr>
          <p:cNvPr id="8" name="4 Marcador de pie de página">
            <a:extLst>
              <a:ext uri="{FF2B5EF4-FFF2-40B4-BE49-F238E27FC236}">
                <a16:creationId xmlns:a16="http://schemas.microsoft.com/office/drawing/2014/main" id="{8265C1C7-D2F4-2CFC-58D9-30812FB8B4C4}"/>
              </a:ext>
            </a:extLst>
          </p:cNvPr>
          <p:cNvSpPr>
            <a:spLocks noGrp="1"/>
          </p:cNvSpPr>
          <p:nvPr>
            <p:ph type="ftr" sz="quarter" idx="12"/>
          </p:nvPr>
        </p:nvSpPr>
        <p:spPr/>
        <p:txBody>
          <a:bodyPr/>
          <a:lstStyle>
            <a:lvl1pPr>
              <a:lnSpc>
                <a:spcPct val="90000"/>
              </a:lnSpc>
              <a:spcBef>
                <a:spcPct val="0"/>
              </a:spcBef>
              <a:spcAft>
                <a:spcPct val="0"/>
              </a:spcAft>
              <a:defRPr/>
            </a:lvl1pPr>
          </a:lstStyle>
          <a:p>
            <a:pPr>
              <a:defRPr/>
            </a:pPr>
            <a:r>
              <a:rPr lang="es-ES" altLang="es-ES"/>
              <a:t>TRAPASO CONOCIMIENTO FRAUDE INTERNO </a:t>
            </a:r>
            <a:endParaRPr lang="en-US" altLang="es-ES"/>
          </a:p>
        </p:txBody>
      </p:sp>
    </p:spTree>
    <p:extLst>
      <p:ext uri="{BB962C8B-B14F-4D97-AF65-F5344CB8AC3E}">
        <p14:creationId xmlns:p14="http://schemas.microsoft.com/office/powerpoint/2010/main" val="3387238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gráficos">
    <p:spTree>
      <p:nvGrpSpPr>
        <p:cNvPr id="1" name=""/>
        <p:cNvGrpSpPr/>
        <p:nvPr/>
      </p:nvGrpSpPr>
      <p:grpSpPr>
        <a:xfrm>
          <a:off x="0" y="0"/>
          <a:ext cx="0" cy="0"/>
          <a:chOff x="0" y="0"/>
          <a:chExt cx="0" cy="0"/>
        </a:xfrm>
      </p:grpSpPr>
      <p:sp>
        <p:nvSpPr>
          <p:cNvPr id="2" name="5 Marcador de pie de página">
            <a:extLst>
              <a:ext uri="{FF2B5EF4-FFF2-40B4-BE49-F238E27FC236}">
                <a16:creationId xmlns:a16="http://schemas.microsoft.com/office/drawing/2014/main" id="{C3B23937-E1DF-02C2-6EA4-478BB22186F8}"/>
              </a:ext>
            </a:extLst>
          </p:cNvPr>
          <p:cNvSpPr txBox="1">
            <a:spLocks/>
          </p:cNvSpPr>
          <p:nvPr/>
        </p:nvSpPr>
        <p:spPr bwMode="gray">
          <a:xfrm>
            <a:off x="298450" y="182563"/>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lnSpc>
                <a:spcPct val="95000"/>
              </a:lnSpc>
              <a:spcBef>
                <a:spcPct val="50000"/>
              </a:spcBef>
              <a:spcAft>
                <a:spcPct val="20000"/>
              </a:spcAft>
              <a:buChar char="•"/>
              <a:tabLst>
                <a:tab pos="2517775" algn="r"/>
              </a:tabLst>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tabLst>
                <a:tab pos="2517775" algn="r"/>
              </a:tabLst>
              <a:defRPr sz="2000">
                <a:solidFill>
                  <a:schemeClr val="tx1"/>
                </a:solidFill>
                <a:latin typeface="Avenir LT 45 Book" pitchFamily="2" charset="0"/>
              </a:defRPr>
            </a:lvl2pPr>
            <a:lvl3pPr marL="1143000" indent="-228600" eaLnBrk="0" hangingPunct="0">
              <a:lnSpc>
                <a:spcPct val="95000"/>
              </a:lnSpc>
              <a:spcBef>
                <a:spcPct val="25000"/>
              </a:spcBef>
              <a:buChar char="–"/>
              <a:tabLst>
                <a:tab pos="2517775" algn="r"/>
              </a:tabLst>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tabLst>
                <a:tab pos="2517775" algn="r"/>
              </a:tabLst>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tabLst>
                <a:tab pos="2517775" algn="r"/>
              </a:tabLst>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r>
              <a:rPr lang="en-US" altLang="es-ES" sz="900" b="1" u="none" dirty="0">
                <a:solidFill>
                  <a:schemeClr val="bg2"/>
                </a:solidFill>
                <a:latin typeface="+mj-lt"/>
                <a:ea typeface="Verdana" pitchFamily="34" charset="0"/>
                <a:cs typeface="Verdana" pitchFamily="34" charset="0"/>
              </a:rPr>
              <a:t>SECCIÓN</a:t>
            </a:r>
          </a:p>
        </p:txBody>
      </p:sp>
      <p:sp>
        <p:nvSpPr>
          <p:cNvPr id="3" name="Rectangle 5">
            <a:extLst>
              <a:ext uri="{FF2B5EF4-FFF2-40B4-BE49-F238E27FC236}">
                <a16:creationId xmlns:a16="http://schemas.microsoft.com/office/drawing/2014/main" id="{08D087F5-1B0E-B855-ECB9-564B3F09937C}"/>
              </a:ext>
            </a:extLst>
          </p:cNvPr>
          <p:cNvSpPr>
            <a:spLocks noChangeArrowheads="1"/>
          </p:cNvSpPr>
          <p:nvPr/>
        </p:nvSpPr>
        <p:spPr bwMode="auto">
          <a:xfrm>
            <a:off x="298450" y="1290638"/>
            <a:ext cx="4178300"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lgn="l">
              <a:lnSpc>
                <a:spcPct val="95000"/>
              </a:lnSpc>
              <a:spcAft>
                <a:spcPct val="20000"/>
              </a:spcAft>
              <a:defRPr sz="2000">
                <a:solidFill>
                  <a:schemeClr val="tx1"/>
                </a:solidFill>
                <a:latin typeface="Verdana" pitchFamily="34" charset="0"/>
              </a:defRPr>
            </a:lvl1pPr>
            <a:lvl2pPr marL="234950" indent="-233363" algn="l">
              <a:lnSpc>
                <a:spcPct val="95000"/>
              </a:lnSpc>
              <a:spcBef>
                <a:spcPct val="20000"/>
              </a:spcBef>
              <a:buClr>
                <a:srgbClr val="8B8D8E"/>
              </a:buClr>
              <a:buSzPct val="80000"/>
              <a:buFont typeface="Wingdings" pitchFamily="2" charset="2"/>
              <a:buChar char="n"/>
              <a:defRPr sz="2000">
                <a:solidFill>
                  <a:schemeClr val="tx1"/>
                </a:solidFill>
                <a:latin typeface="Verdana" pitchFamily="34" charset="0"/>
              </a:defRPr>
            </a:lvl2pPr>
            <a:lvl3pPr marL="457200" indent="-220663" algn="l">
              <a:lnSpc>
                <a:spcPct val="95000"/>
              </a:lnSpc>
              <a:spcBef>
                <a:spcPct val="25000"/>
              </a:spcBef>
              <a:buChar char="–"/>
              <a:defRPr>
                <a:solidFill>
                  <a:schemeClr val="tx1"/>
                </a:solidFill>
                <a:latin typeface="Verdana" pitchFamily="34" charset="0"/>
              </a:defRPr>
            </a:lvl3pPr>
            <a:lvl4pPr marL="692150" indent="-233363" algn="l">
              <a:lnSpc>
                <a:spcPct val="95000"/>
              </a:lnSpc>
              <a:spcBef>
                <a:spcPct val="25000"/>
              </a:spcBef>
              <a:buSzPct val="70000"/>
              <a:buChar char="•"/>
              <a:defRPr sz="1600">
                <a:solidFill>
                  <a:schemeClr val="tx1"/>
                </a:solidFill>
                <a:latin typeface="Verdana" pitchFamily="34" charset="0"/>
              </a:defRPr>
            </a:lvl4pPr>
            <a:lvl5pPr marL="887413" indent="-193675" algn="l">
              <a:lnSpc>
                <a:spcPct val="95000"/>
              </a:lnSpc>
              <a:spcBef>
                <a:spcPct val="15000"/>
              </a:spcBef>
              <a:buSzPct val="70000"/>
              <a:buChar char="–"/>
              <a:defRPr sz="1600">
                <a:solidFill>
                  <a:schemeClr val="tx1"/>
                </a:solidFill>
                <a:latin typeface="Verdana" pitchFamily="34" charset="0"/>
              </a:defRPr>
            </a:lvl5pPr>
            <a:lvl6pPr marL="1344613" indent="-193675" fontAlgn="base">
              <a:lnSpc>
                <a:spcPct val="95000"/>
              </a:lnSpc>
              <a:spcBef>
                <a:spcPct val="15000"/>
              </a:spcBef>
              <a:spcAft>
                <a:spcPct val="0"/>
              </a:spcAft>
              <a:buSzPct val="70000"/>
              <a:buChar char="–"/>
              <a:defRPr sz="1600">
                <a:solidFill>
                  <a:schemeClr val="tx1"/>
                </a:solidFill>
                <a:latin typeface="Verdana" pitchFamily="34" charset="0"/>
              </a:defRPr>
            </a:lvl6pPr>
            <a:lvl7pPr marL="1801813" indent="-193675" fontAlgn="base">
              <a:lnSpc>
                <a:spcPct val="95000"/>
              </a:lnSpc>
              <a:spcBef>
                <a:spcPct val="15000"/>
              </a:spcBef>
              <a:spcAft>
                <a:spcPct val="0"/>
              </a:spcAft>
              <a:buSzPct val="70000"/>
              <a:buChar char="–"/>
              <a:defRPr sz="1600">
                <a:solidFill>
                  <a:schemeClr val="tx1"/>
                </a:solidFill>
                <a:latin typeface="Verdana" pitchFamily="34" charset="0"/>
              </a:defRPr>
            </a:lvl7pPr>
            <a:lvl8pPr marL="2259013" indent="-193675" fontAlgn="base">
              <a:lnSpc>
                <a:spcPct val="95000"/>
              </a:lnSpc>
              <a:spcBef>
                <a:spcPct val="15000"/>
              </a:spcBef>
              <a:spcAft>
                <a:spcPct val="0"/>
              </a:spcAft>
              <a:buSzPct val="70000"/>
              <a:buChar char="–"/>
              <a:defRPr sz="1600">
                <a:solidFill>
                  <a:schemeClr val="tx1"/>
                </a:solidFill>
                <a:latin typeface="Verdana" pitchFamily="34" charset="0"/>
              </a:defRPr>
            </a:lvl8pPr>
            <a:lvl9pPr marL="2716213" indent="-193675" fontAlgn="base">
              <a:lnSpc>
                <a:spcPct val="95000"/>
              </a:lnSpc>
              <a:spcBef>
                <a:spcPct val="15000"/>
              </a:spcBef>
              <a:spcAft>
                <a:spcPct val="0"/>
              </a:spcAft>
              <a:buSzPct val="70000"/>
              <a:buChar char="–"/>
              <a:defRPr sz="1600">
                <a:solidFill>
                  <a:schemeClr val="tx1"/>
                </a:solidFill>
                <a:latin typeface="Verdana" pitchFamily="34" charset="0"/>
              </a:defRPr>
            </a:lvl9pPr>
          </a:lstStyle>
          <a:p>
            <a:pPr eaLnBrk="1" hangingPunct="1">
              <a:defRPr/>
            </a:pPr>
            <a:r>
              <a:rPr lang="es-ES_tradnl" altLang="es-ES" sz="1200" b="1" u="none" dirty="0"/>
              <a:t>Titular de una lista ficticia</a:t>
            </a:r>
            <a:endParaRPr lang="es-ES_tradnl" altLang="es-ES" sz="1200" u="none" dirty="0"/>
          </a:p>
          <a:p>
            <a:pPr eaLnBrk="1" hangingPunct="1">
              <a:defRPr/>
            </a:pPr>
            <a:r>
              <a:rPr lang="es-ES_tradnl" altLang="es-ES" sz="1200" u="none" dirty="0"/>
              <a:t>Lista ficticia:</a:t>
            </a:r>
          </a:p>
          <a:p>
            <a:pPr lvl="1" eaLnBrk="1" hangingPunct="1">
              <a:buSzPct val="100000"/>
              <a:buFont typeface="Wingdings" pitchFamily="2" charset="2"/>
              <a:buChar char="§"/>
              <a:defRPr/>
            </a:pPr>
            <a:r>
              <a:rPr lang="es-ES_tradnl" altLang="es-ES" sz="1200" u="none" dirty="0"/>
              <a:t>Lista ficticia junto a gráfico</a:t>
            </a:r>
          </a:p>
          <a:p>
            <a:pPr lvl="1" eaLnBrk="1" hangingPunct="1">
              <a:buSzPct val="100000"/>
              <a:buFont typeface="Wingdings" pitchFamily="2" charset="2"/>
              <a:buChar char="§"/>
              <a:defRPr/>
            </a:pPr>
            <a:r>
              <a:rPr lang="es-ES_tradnl" altLang="es-ES" sz="1200" u="none" dirty="0"/>
              <a:t>Lista ficticia junto a gráfico</a:t>
            </a:r>
          </a:p>
          <a:p>
            <a:pPr lvl="1" eaLnBrk="1" hangingPunct="1">
              <a:buSzPct val="100000"/>
              <a:buFont typeface="Wingdings" pitchFamily="2" charset="2"/>
              <a:buChar char="§"/>
              <a:defRPr/>
            </a:pPr>
            <a:r>
              <a:rPr lang="es-ES_tradnl" altLang="es-ES" sz="1200" u="none" dirty="0"/>
              <a:t>Ficticia lista junto a gráfico</a:t>
            </a:r>
          </a:p>
          <a:p>
            <a:pPr eaLnBrk="1" hangingPunct="1">
              <a:defRPr/>
            </a:pPr>
            <a:r>
              <a:rPr lang="es-ES_tradnl" altLang="es-ES" sz="1200" u="none" dirty="0"/>
              <a:t>Lista ficticia:</a:t>
            </a:r>
          </a:p>
          <a:p>
            <a:pPr lvl="1" eaLnBrk="1" hangingPunct="1">
              <a:buSzPct val="100000"/>
              <a:buFont typeface="Wingdings" pitchFamily="2" charset="2"/>
              <a:buChar char="§"/>
              <a:defRPr/>
            </a:pPr>
            <a:r>
              <a:rPr lang="es-ES_tradnl" altLang="es-ES" sz="1200" u="none" dirty="0"/>
              <a:t>Lista ficticia lista junto a gráfico</a:t>
            </a:r>
          </a:p>
          <a:p>
            <a:pPr lvl="2" eaLnBrk="1" hangingPunct="1">
              <a:defRPr/>
            </a:pPr>
            <a:r>
              <a:rPr lang="es-ES_tradnl" altLang="es-ES" sz="1200" u="none" dirty="0"/>
              <a:t>100% Lista </a:t>
            </a:r>
          </a:p>
          <a:p>
            <a:pPr lvl="2" eaLnBrk="1" hangingPunct="1">
              <a:defRPr/>
            </a:pPr>
            <a:r>
              <a:rPr lang="es-ES_tradnl" altLang="es-ES" sz="1200" u="none" dirty="0"/>
              <a:t>100% Ficticia</a:t>
            </a:r>
            <a:endParaRPr lang="en-US" altLang="es-ES" sz="1200" u="none" dirty="0"/>
          </a:p>
        </p:txBody>
      </p:sp>
      <p:graphicFrame>
        <p:nvGraphicFramePr>
          <p:cNvPr id="4" name="Object 11">
            <a:extLst>
              <a:ext uri="{FF2B5EF4-FFF2-40B4-BE49-F238E27FC236}">
                <a16:creationId xmlns:a16="http://schemas.microsoft.com/office/drawing/2014/main" id="{211736F7-9A48-C4EB-658A-9A0BEA0EC5B1}"/>
              </a:ext>
            </a:extLst>
          </p:cNvPr>
          <p:cNvGraphicFramePr>
            <a:graphicFrameLocks noChangeAspect="1"/>
          </p:cNvGraphicFramePr>
          <p:nvPr/>
        </p:nvGraphicFramePr>
        <p:xfrm>
          <a:off x="4643438" y="1154113"/>
          <a:ext cx="4121150" cy="2035175"/>
        </p:xfrm>
        <a:graphic>
          <a:graphicData uri="http://schemas.openxmlformats.org/presentationml/2006/ole">
            <mc:AlternateContent xmlns:mc="http://schemas.openxmlformats.org/markup-compatibility/2006">
              <mc:Choice xmlns:v="urn:schemas-microsoft-com:vml" Requires="v">
                <p:oleObj name="Gráfico" r:id="rId2" imgW="6858135" imgH="4067280" progId="MSGraph.Chart.8">
                  <p:embed followColorScheme="full"/>
                </p:oleObj>
              </mc:Choice>
              <mc:Fallback>
                <p:oleObj name="Gráfico" r:id="rId2" imgW="6858135" imgH="4067280" progId="MSGraph.Chart.8">
                  <p:embed followColorScheme="full"/>
                  <p:pic>
                    <p:nvPicPr>
                      <p:cNvPr id="4" name="Object 11">
                        <a:extLst>
                          <a:ext uri="{FF2B5EF4-FFF2-40B4-BE49-F238E27FC236}">
                            <a16:creationId xmlns:a16="http://schemas.microsoft.com/office/drawing/2014/main" id="{211736F7-9A48-C4EB-658A-9A0BEA0EC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154113"/>
                        <a:ext cx="4121150" cy="20351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3">
            <a:extLst>
              <a:ext uri="{FF2B5EF4-FFF2-40B4-BE49-F238E27FC236}">
                <a16:creationId xmlns:a16="http://schemas.microsoft.com/office/drawing/2014/main" id="{39217C54-FCD5-402B-8356-6A2523B7D495}"/>
              </a:ext>
            </a:extLst>
          </p:cNvPr>
          <p:cNvGraphicFramePr>
            <a:graphicFrameLocks noChangeAspect="1"/>
          </p:cNvGraphicFramePr>
          <p:nvPr/>
        </p:nvGraphicFramePr>
        <p:xfrm>
          <a:off x="4643438" y="3189288"/>
          <a:ext cx="4121150" cy="2035175"/>
        </p:xfrm>
        <a:graphic>
          <a:graphicData uri="http://schemas.openxmlformats.org/presentationml/2006/ole">
            <mc:AlternateContent xmlns:mc="http://schemas.openxmlformats.org/markup-compatibility/2006">
              <mc:Choice xmlns:v="urn:schemas-microsoft-com:vml" Requires="v">
                <p:oleObj name="Gráfico" r:id="rId4" imgW="6858135" imgH="4067280" progId="MSGraph.Chart.8">
                  <p:embed followColorScheme="full"/>
                </p:oleObj>
              </mc:Choice>
              <mc:Fallback>
                <p:oleObj name="Gráfico" r:id="rId4" imgW="6858135" imgH="4067280" progId="MSGraph.Chart.8">
                  <p:embed followColorScheme="full"/>
                  <p:pic>
                    <p:nvPicPr>
                      <p:cNvPr id="5" name="Object 13">
                        <a:extLst>
                          <a:ext uri="{FF2B5EF4-FFF2-40B4-BE49-F238E27FC236}">
                            <a16:creationId xmlns:a16="http://schemas.microsoft.com/office/drawing/2014/main" id="{39217C54-FCD5-402B-8356-6A2523B7D4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3189288"/>
                        <a:ext cx="4121150" cy="20351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1905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7"/>
          <p:cNvSpPr>
            <a:spLocks noGrp="1" noChangeArrowheads="1"/>
          </p:cNvSpPr>
          <p:nvPr>
            <p:ph type="title"/>
          </p:nvPr>
        </p:nvSpPr>
        <p:spPr>
          <a:xfrm>
            <a:off x="263217" y="336462"/>
            <a:ext cx="8548687" cy="479425"/>
          </a:xfrm>
        </p:spPr>
        <p:txBody>
          <a:bodyPr/>
          <a:lstStyle/>
          <a:p>
            <a:r>
              <a:rPr lang="es-ES"/>
              <a:t>Haga clic para modificar el estilo de título del patrón</a:t>
            </a:r>
            <a:endParaRPr lang="en-US" dirty="0"/>
          </a:p>
        </p:txBody>
      </p:sp>
      <p:sp>
        <p:nvSpPr>
          <p:cNvPr id="7" name="1 Marcador de fecha">
            <a:extLst>
              <a:ext uri="{FF2B5EF4-FFF2-40B4-BE49-F238E27FC236}">
                <a16:creationId xmlns:a16="http://schemas.microsoft.com/office/drawing/2014/main" id="{A53A23A9-A4CD-92E8-223A-507BE676ED14}"/>
              </a:ext>
            </a:extLst>
          </p:cNvPr>
          <p:cNvSpPr>
            <a:spLocks noGrp="1"/>
          </p:cNvSpPr>
          <p:nvPr>
            <p:ph type="dt" sz="half" idx="10"/>
          </p:nvPr>
        </p:nvSpPr>
        <p:spPr>
          <a:xfrm>
            <a:off x="3186113" y="5316538"/>
            <a:ext cx="731837" cy="233362"/>
          </a:xfrm>
        </p:spPr>
        <p:txBody>
          <a:bodyPr/>
          <a:lstStyle>
            <a:lvl1pPr>
              <a:defRPr/>
            </a:lvl1pPr>
          </a:lstStyle>
          <a:p>
            <a:pPr>
              <a:defRPr/>
            </a:pPr>
            <a:fld id="{DB9DEE3F-D157-484B-B390-ED49B6092766}" type="datetime1">
              <a:rPr lang="es-ES" altLang="es-ES"/>
              <a:pPr>
                <a:defRPr/>
              </a:pPr>
              <a:t>19/02/2023</a:t>
            </a:fld>
            <a:endParaRPr lang="en-US" altLang="es-ES" dirty="0"/>
          </a:p>
        </p:txBody>
      </p:sp>
      <p:sp>
        <p:nvSpPr>
          <p:cNvPr id="8" name="2 Marcador de número de diapositiva">
            <a:extLst>
              <a:ext uri="{FF2B5EF4-FFF2-40B4-BE49-F238E27FC236}">
                <a16:creationId xmlns:a16="http://schemas.microsoft.com/office/drawing/2014/main" id="{88753AA0-02D0-0A7F-8EE6-C04DECD6CC2E}"/>
              </a:ext>
            </a:extLst>
          </p:cNvPr>
          <p:cNvSpPr>
            <a:spLocks noGrp="1"/>
          </p:cNvSpPr>
          <p:nvPr>
            <p:ph type="sldNum" sz="quarter" idx="11"/>
          </p:nvPr>
        </p:nvSpPr>
        <p:spPr>
          <a:xfrm>
            <a:off x="4017963" y="5316538"/>
            <a:ext cx="660400" cy="233362"/>
          </a:xfrm>
        </p:spPr>
        <p:txBody>
          <a:bodyPr/>
          <a:lstStyle>
            <a:lvl1pPr>
              <a:defRPr/>
            </a:lvl1pPr>
          </a:lstStyle>
          <a:p>
            <a:r>
              <a:rPr lang="es-ES" altLang="es-ES"/>
              <a:t>Página </a:t>
            </a:r>
            <a:fld id="{7BA32D0E-9C7D-4BD9-B3D4-F7EACB206BC7}" type="slidenum">
              <a:rPr lang="es-ES" altLang="es-ES"/>
              <a:pPr/>
              <a:t>‹#›</a:t>
            </a:fld>
            <a:endParaRPr lang="es-ES" altLang="es-ES"/>
          </a:p>
        </p:txBody>
      </p:sp>
      <p:sp>
        <p:nvSpPr>
          <p:cNvPr id="9" name="3 Marcador de pie de página">
            <a:extLst>
              <a:ext uri="{FF2B5EF4-FFF2-40B4-BE49-F238E27FC236}">
                <a16:creationId xmlns:a16="http://schemas.microsoft.com/office/drawing/2014/main" id="{CC33469B-55C0-9F1A-0462-455BB2272C9F}"/>
              </a:ext>
            </a:extLst>
          </p:cNvPr>
          <p:cNvSpPr>
            <a:spLocks noGrp="1"/>
          </p:cNvSpPr>
          <p:nvPr>
            <p:ph type="ftr" sz="quarter" idx="12"/>
          </p:nvPr>
        </p:nvSpPr>
        <p:spPr/>
        <p:txBody>
          <a:bodyPr/>
          <a:lstStyle>
            <a:lvl1pPr>
              <a:lnSpc>
                <a:spcPct val="90000"/>
              </a:lnSpc>
              <a:spcBef>
                <a:spcPct val="0"/>
              </a:spcBef>
              <a:spcAft>
                <a:spcPct val="0"/>
              </a:spcAft>
              <a:defRPr/>
            </a:lvl1pPr>
          </a:lstStyle>
          <a:p>
            <a:pPr>
              <a:defRPr/>
            </a:pPr>
            <a:r>
              <a:rPr lang="es-ES" altLang="es-ES"/>
              <a:t>TRAPASO CONOCIMIENTO FRAUDE INTERNO </a:t>
            </a:r>
            <a:endParaRPr lang="en-US" altLang="es-ES"/>
          </a:p>
        </p:txBody>
      </p:sp>
    </p:spTree>
    <p:extLst>
      <p:ext uri="{BB962C8B-B14F-4D97-AF65-F5344CB8AC3E}">
        <p14:creationId xmlns:p14="http://schemas.microsoft.com/office/powerpoint/2010/main" val="817398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Área 1">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D186376D-6642-4BB7-0E8B-D61E729CB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914" t="14932" r="9154" b="18733"/>
          <a:stretch>
            <a:fillRect/>
          </a:stretch>
        </p:blipFill>
        <p:spPr bwMode="auto">
          <a:xfrm>
            <a:off x="4678363" y="0"/>
            <a:ext cx="446563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2FE03746-91FB-4D07-8262-FDB5641AB54D}"/>
              </a:ext>
            </a:extLst>
          </p:cNvPr>
          <p:cNvSpPr>
            <a:spLocks noChangeArrowheads="1"/>
          </p:cNvSpPr>
          <p:nvPr/>
        </p:nvSpPr>
        <p:spPr bwMode="auto">
          <a:xfrm>
            <a:off x="1147763" y="309563"/>
            <a:ext cx="3243262" cy="469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lnSpc>
                <a:spcPct val="95000"/>
              </a:lnSpc>
              <a:spcBef>
                <a:spcPct val="50000"/>
              </a:spcBef>
              <a:spcAft>
                <a:spcPct val="20000"/>
              </a:spcAft>
              <a:buChar char="•"/>
              <a:defRPr sz="2000">
                <a:solidFill>
                  <a:schemeClr val="tx1"/>
                </a:solidFill>
                <a:latin typeface="Avenir LT 45 Book" pitchFamily="2" charset="0"/>
              </a:defRPr>
            </a:lvl1pPr>
            <a:lvl2pPr marL="171450" indent="-1714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lvl="1" eaLnBrk="1" hangingPunct="1">
              <a:spcAft>
                <a:spcPts val="1200"/>
              </a:spcAft>
              <a:buClr>
                <a:schemeClr val="accent2"/>
              </a:buClr>
              <a:buSzPct val="100000"/>
              <a:buFont typeface="Wingdings" pitchFamily="2" charset="2"/>
              <a:buChar char="§"/>
              <a:defRPr/>
            </a:pPr>
            <a:r>
              <a:rPr lang="es-ES" altLang="es-ES" sz="1000" u="none" dirty="0">
                <a:latin typeface="+mn-lt"/>
              </a:rPr>
              <a:t>Sed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a:t>
            </a:r>
            <a:r>
              <a:rPr lang="es-ES" altLang="es-ES" sz="1000" u="none" dirty="0" err="1">
                <a:latin typeface="+mn-lt"/>
              </a:rPr>
              <a:t>feugiat</a:t>
            </a:r>
            <a:r>
              <a:rPr lang="es-ES" altLang="es-ES" sz="1000" u="none" dirty="0">
                <a:latin typeface="+mn-lt"/>
              </a:rPr>
              <a:t> </a:t>
            </a:r>
            <a:r>
              <a:rPr lang="es-ES" altLang="es-ES" sz="1000" u="none" dirty="0" err="1">
                <a:latin typeface="+mn-lt"/>
              </a:rPr>
              <a:t>nec</a:t>
            </a:r>
            <a:r>
              <a:rPr lang="es-ES" altLang="es-ES" sz="1000" u="none" dirty="0">
                <a:latin typeface="+mn-lt"/>
              </a:rPr>
              <a:t>,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et </a:t>
            </a:r>
            <a:r>
              <a:rPr lang="es-ES" altLang="es-ES" sz="1000" u="none" dirty="0" err="1">
                <a:latin typeface="+mn-lt"/>
              </a:rPr>
              <a:t>turpis</a:t>
            </a:r>
            <a:r>
              <a:rPr lang="es-ES" altLang="es-ES" sz="1000" u="none" dirty="0">
                <a:latin typeface="+mn-lt"/>
              </a:rPr>
              <a:t> </a:t>
            </a:r>
            <a:r>
              <a:rPr lang="es-ES" altLang="es-ES" sz="1000" u="none" dirty="0" err="1">
                <a:latin typeface="+mn-lt"/>
              </a:rPr>
              <a:t>aliquam</a:t>
            </a:r>
            <a:r>
              <a:rPr lang="es-ES" altLang="es-ES" sz="1000" u="none" dirty="0">
                <a:latin typeface="+mn-lt"/>
              </a:rPr>
              <a:t> </a:t>
            </a:r>
            <a:r>
              <a:rPr lang="es-ES" altLang="es-ES" sz="1000" u="none" dirty="0" err="1">
                <a:latin typeface="+mn-lt"/>
              </a:rPr>
              <a:t>varius</a:t>
            </a:r>
            <a:r>
              <a:rPr lang="es-ES" altLang="es-ES" sz="1000" u="none" dirty="0">
                <a:latin typeface="+mn-lt"/>
              </a:rPr>
              <a:t>, sed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a:t>
            </a:r>
            <a:r>
              <a:rPr lang="es-ES" altLang="es-ES" sz="1000" u="none" dirty="0" err="1">
                <a:latin typeface="+mn-lt"/>
              </a:rPr>
              <a:t>feugiat</a:t>
            </a:r>
            <a:r>
              <a:rPr lang="es-ES" altLang="es-ES" sz="1000" u="none" dirty="0">
                <a:latin typeface="+mn-lt"/>
              </a:rPr>
              <a:t> </a:t>
            </a:r>
            <a:r>
              <a:rPr lang="es-ES" altLang="es-ES" sz="1000" u="none" dirty="0" err="1">
                <a:latin typeface="+mn-lt"/>
              </a:rPr>
              <a:t>nec</a:t>
            </a:r>
            <a:r>
              <a:rPr lang="es-ES" altLang="es-ES" sz="1000" u="none" dirty="0">
                <a:latin typeface="+mn-lt"/>
              </a:rPr>
              <a:t>,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et </a:t>
            </a:r>
            <a:r>
              <a:rPr lang="es-ES" altLang="es-ES" sz="1000" u="none" dirty="0" err="1">
                <a:latin typeface="+mn-lt"/>
              </a:rPr>
              <a:t>turpis</a:t>
            </a:r>
            <a:r>
              <a:rPr lang="es-ES" altLang="es-ES" sz="1000" u="none" dirty="0">
                <a:latin typeface="+mn-lt"/>
              </a:rPr>
              <a:t> </a:t>
            </a:r>
            <a:r>
              <a:rPr lang="es-ES" altLang="es-ES" sz="1000" u="none" dirty="0" err="1">
                <a:latin typeface="+mn-lt"/>
              </a:rPr>
              <a:t>aliquam</a:t>
            </a:r>
            <a:r>
              <a:rPr lang="es-ES" altLang="es-ES" sz="1000" u="none" dirty="0">
                <a:latin typeface="+mn-lt"/>
              </a:rPr>
              <a:t> </a:t>
            </a:r>
            <a:r>
              <a:rPr lang="es-ES" altLang="es-ES" sz="1000" u="none" dirty="0" err="1">
                <a:latin typeface="+mn-lt"/>
              </a:rPr>
              <a:t>varius</a:t>
            </a:r>
            <a:r>
              <a:rPr lang="es-ES" altLang="es-ES" sz="1000" u="none" dirty="0">
                <a:latin typeface="+mn-lt"/>
              </a:rPr>
              <a:t>.</a:t>
            </a:r>
          </a:p>
          <a:p>
            <a:pPr lvl="1" eaLnBrk="1" hangingPunct="1">
              <a:spcAft>
                <a:spcPts val="1200"/>
              </a:spcAft>
              <a:buClr>
                <a:schemeClr val="accent2"/>
              </a:buClr>
              <a:buSzPct val="100000"/>
              <a:buFont typeface="Wingdings" pitchFamily="2" charset="2"/>
              <a:buChar char="§"/>
              <a:defRPr/>
            </a:pPr>
            <a:r>
              <a:rPr lang="es-ES" altLang="es-ES" sz="1000" u="none" dirty="0">
                <a:latin typeface="+mn-lt"/>
              </a:rPr>
              <a:t>Sed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a:t>
            </a:r>
            <a:r>
              <a:rPr lang="es-ES" altLang="es-ES" sz="1000" u="none" dirty="0" err="1">
                <a:latin typeface="+mn-lt"/>
              </a:rPr>
              <a:t>feugiat</a:t>
            </a:r>
            <a:r>
              <a:rPr lang="es-ES" altLang="es-ES" sz="1000" u="none" dirty="0">
                <a:latin typeface="+mn-lt"/>
              </a:rPr>
              <a:t> </a:t>
            </a:r>
            <a:r>
              <a:rPr lang="es-ES" altLang="es-ES" sz="1000" u="none" dirty="0" err="1">
                <a:latin typeface="+mn-lt"/>
              </a:rPr>
              <a:t>nec</a:t>
            </a:r>
            <a:r>
              <a:rPr lang="es-ES" altLang="es-ES" sz="1000" u="none" dirty="0">
                <a:latin typeface="+mn-lt"/>
              </a:rPr>
              <a:t>,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et </a:t>
            </a:r>
            <a:r>
              <a:rPr lang="es-ES" altLang="es-ES" sz="1000" u="none" dirty="0" err="1">
                <a:latin typeface="+mn-lt"/>
              </a:rPr>
              <a:t>turpis</a:t>
            </a:r>
            <a:r>
              <a:rPr lang="es-ES" altLang="es-ES" sz="1000" u="none" dirty="0">
                <a:latin typeface="+mn-lt"/>
              </a:rPr>
              <a:t> </a:t>
            </a:r>
            <a:r>
              <a:rPr lang="es-ES" altLang="es-ES" sz="1000" u="none" dirty="0" err="1">
                <a:latin typeface="+mn-lt"/>
              </a:rPr>
              <a:t>aliquam</a:t>
            </a:r>
            <a:r>
              <a:rPr lang="es-ES" altLang="es-ES" sz="1000" u="none" dirty="0">
                <a:latin typeface="+mn-lt"/>
              </a:rPr>
              <a:t> </a:t>
            </a:r>
            <a:r>
              <a:rPr lang="es-ES" altLang="es-ES" sz="1000" u="none" dirty="0" err="1">
                <a:latin typeface="+mn-lt"/>
              </a:rPr>
              <a:t>varius</a:t>
            </a:r>
            <a:r>
              <a:rPr lang="es-ES" altLang="es-ES" sz="1000" u="none" dirty="0">
                <a:latin typeface="+mn-lt"/>
              </a:rPr>
              <a:t>, sed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a:t>
            </a:r>
            <a:r>
              <a:rPr lang="es-ES" altLang="es-ES" sz="1000" u="none" dirty="0" err="1">
                <a:latin typeface="+mn-lt"/>
              </a:rPr>
              <a:t>feugiat</a:t>
            </a:r>
            <a:r>
              <a:rPr lang="es-ES" altLang="es-ES" sz="1000" u="none" dirty="0">
                <a:latin typeface="+mn-lt"/>
              </a:rPr>
              <a:t> </a:t>
            </a:r>
            <a:r>
              <a:rPr lang="es-ES" altLang="es-ES" sz="1000" u="none" dirty="0" err="1">
                <a:latin typeface="+mn-lt"/>
              </a:rPr>
              <a:t>nec</a:t>
            </a:r>
            <a:r>
              <a:rPr lang="es-ES" altLang="es-ES" sz="1000" u="none" dirty="0">
                <a:latin typeface="+mn-lt"/>
              </a:rPr>
              <a:t>,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et </a:t>
            </a:r>
            <a:r>
              <a:rPr lang="es-ES" altLang="es-ES" sz="1000" u="none" dirty="0" err="1">
                <a:latin typeface="+mn-lt"/>
              </a:rPr>
              <a:t>turpis</a:t>
            </a:r>
            <a:r>
              <a:rPr lang="es-ES" altLang="es-ES" sz="1000" u="none" dirty="0">
                <a:latin typeface="+mn-lt"/>
              </a:rPr>
              <a:t> </a:t>
            </a:r>
            <a:r>
              <a:rPr lang="es-ES" altLang="es-ES" sz="1000" u="none" dirty="0" err="1">
                <a:latin typeface="+mn-lt"/>
              </a:rPr>
              <a:t>aliquam</a:t>
            </a:r>
            <a:r>
              <a:rPr lang="es-ES" altLang="es-ES" sz="1000" u="none" dirty="0">
                <a:latin typeface="+mn-lt"/>
              </a:rPr>
              <a:t> </a:t>
            </a:r>
            <a:r>
              <a:rPr lang="es-ES" altLang="es-ES" sz="1000" u="none" dirty="0" err="1">
                <a:latin typeface="+mn-lt"/>
              </a:rPr>
              <a:t>varius</a:t>
            </a:r>
            <a:r>
              <a:rPr lang="es-ES" altLang="es-ES" sz="1000" u="none" dirty="0">
                <a:latin typeface="+mn-lt"/>
              </a:rPr>
              <a:t>.</a:t>
            </a:r>
          </a:p>
          <a:p>
            <a:pPr lvl="1" eaLnBrk="1" hangingPunct="1">
              <a:spcAft>
                <a:spcPts val="1200"/>
              </a:spcAft>
              <a:buClr>
                <a:schemeClr val="accent2"/>
              </a:buClr>
              <a:buSzPct val="100000"/>
              <a:buFont typeface="Wingdings" pitchFamily="2" charset="2"/>
              <a:buChar char="§"/>
              <a:defRPr/>
            </a:pPr>
            <a:r>
              <a:rPr lang="es-ES" altLang="es-ES" sz="1000" u="none" dirty="0">
                <a:latin typeface="+mn-lt"/>
              </a:rPr>
              <a:t>Sed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a:t>
            </a:r>
            <a:r>
              <a:rPr lang="es-ES" altLang="es-ES" sz="1000" u="none" dirty="0" err="1">
                <a:latin typeface="+mn-lt"/>
              </a:rPr>
              <a:t>feugiat</a:t>
            </a:r>
            <a:r>
              <a:rPr lang="es-ES" altLang="es-ES" sz="1000" u="none" dirty="0">
                <a:latin typeface="+mn-lt"/>
              </a:rPr>
              <a:t> </a:t>
            </a:r>
            <a:r>
              <a:rPr lang="es-ES" altLang="es-ES" sz="1000" u="none" dirty="0" err="1">
                <a:latin typeface="+mn-lt"/>
              </a:rPr>
              <a:t>nec</a:t>
            </a:r>
            <a:r>
              <a:rPr lang="es-ES" altLang="es-ES" sz="1000" u="none" dirty="0">
                <a:latin typeface="+mn-lt"/>
              </a:rPr>
              <a:t>,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et </a:t>
            </a:r>
            <a:r>
              <a:rPr lang="es-ES" altLang="es-ES" sz="1000" u="none" dirty="0" err="1">
                <a:latin typeface="+mn-lt"/>
              </a:rPr>
              <a:t>turpis</a:t>
            </a:r>
            <a:r>
              <a:rPr lang="es-ES" altLang="es-ES" sz="1000" u="none" dirty="0">
                <a:latin typeface="+mn-lt"/>
              </a:rPr>
              <a:t> </a:t>
            </a:r>
            <a:r>
              <a:rPr lang="es-ES" altLang="es-ES" sz="1000" u="none" dirty="0" err="1">
                <a:latin typeface="+mn-lt"/>
              </a:rPr>
              <a:t>aliquam</a:t>
            </a:r>
            <a:r>
              <a:rPr lang="es-ES" altLang="es-ES" sz="1000" u="none" dirty="0">
                <a:latin typeface="+mn-lt"/>
              </a:rPr>
              <a:t> </a:t>
            </a:r>
            <a:r>
              <a:rPr lang="es-ES" altLang="es-ES" sz="1000" u="none" dirty="0" err="1">
                <a:latin typeface="+mn-lt"/>
              </a:rPr>
              <a:t>varius</a:t>
            </a:r>
            <a:r>
              <a:rPr lang="es-ES" altLang="es-ES" sz="1000" u="none" dirty="0">
                <a:latin typeface="+mn-lt"/>
              </a:rPr>
              <a:t>, sed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a:t>
            </a:r>
            <a:r>
              <a:rPr lang="es-ES" altLang="es-ES" sz="1000" u="none" dirty="0" err="1">
                <a:latin typeface="+mn-lt"/>
              </a:rPr>
              <a:t>feugiat</a:t>
            </a:r>
            <a:r>
              <a:rPr lang="es-ES" altLang="es-ES" sz="1000" u="none" dirty="0">
                <a:latin typeface="+mn-lt"/>
              </a:rPr>
              <a:t> </a:t>
            </a:r>
            <a:r>
              <a:rPr lang="es-ES" altLang="es-ES" sz="1000" u="none" dirty="0" err="1">
                <a:latin typeface="+mn-lt"/>
              </a:rPr>
              <a:t>nec</a:t>
            </a:r>
            <a:r>
              <a:rPr lang="es-ES" altLang="es-ES" sz="1000" u="none" dirty="0">
                <a:latin typeface="+mn-lt"/>
              </a:rPr>
              <a:t>, </a:t>
            </a:r>
            <a:r>
              <a:rPr lang="es-ES" altLang="es-ES" sz="1000" u="none" dirty="0" err="1">
                <a:latin typeface="+mn-lt"/>
              </a:rPr>
              <a:t>risus</a:t>
            </a:r>
            <a:r>
              <a:rPr lang="es-ES" altLang="es-ES" sz="1000" u="none" dirty="0">
                <a:latin typeface="+mn-lt"/>
              </a:rPr>
              <a:t> </a:t>
            </a:r>
            <a:r>
              <a:rPr lang="es-ES" altLang="es-ES" sz="1000" u="none" dirty="0" err="1">
                <a:latin typeface="+mn-lt"/>
              </a:rPr>
              <a:t>sem</a:t>
            </a:r>
            <a:r>
              <a:rPr lang="es-ES" altLang="es-ES" sz="1000" u="none" dirty="0">
                <a:latin typeface="+mn-lt"/>
              </a:rPr>
              <a:t> </a:t>
            </a:r>
            <a:r>
              <a:rPr lang="es-ES" altLang="es-ES" sz="1000" u="none" dirty="0" err="1">
                <a:latin typeface="+mn-lt"/>
              </a:rPr>
              <a:t>eet</a:t>
            </a:r>
            <a:r>
              <a:rPr lang="es-ES" altLang="es-ES" sz="1000" u="none" dirty="0">
                <a:latin typeface="+mn-lt"/>
              </a:rPr>
              <a:t> </a:t>
            </a:r>
            <a:r>
              <a:rPr lang="es-ES" altLang="es-ES" sz="1000" u="none" dirty="0" err="1">
                <a:latin typeface="+mn-lt"/>
              </a:rPr>
              <a:t>turpis</a:t>
            </a:r>
            <a:r>
              <a:rPr lang="es-ES" altLang="es-ES" sz="1000" u="none" dirty="0">
                <a:latin typeface="+mn-lt"/>
              </a:rPr>
              <a:t> </a:t>
            </a:r>
            <a:r>
              <a:rPr lang="es-ES" altLang="es-ES" sz="1000" u="none" dirty="0" err="1">
                <a:latin typeface="+mn-lt"/>
              </a:rPr>
              <a:t>aliquam</a:t>
            </a:r>
            <a:r>
              <a:rPr lang="es-ES" altLang="es-ES" sz="1000" u="none" dirty="0">
                <a:latin typeface="+mn-lt"/>
              </a:rPr>
              <a:t> </a:t>
            </a:r>
            <a:r>
              <a:rPr lang="es-ES" altLang="es-ES" sz="1000" u="none" dirty="0" err="1">
                <a:latin typeface="+mn-lt"/>
              </a:rPr>
              <a:t>varius</a:t>
            </a:r>
            <a:r>
              <a:rPr lang="es-ES" altLang="es-ES" sz="1000" u="none" dirty="0">
                <a:latin typeface="+mn-lt"/>
              </a:rPr>
              <a:t>.</a:t>
            </a:r>
          </a:p>
        </p:txBody>
      </p:sp>
      <p:sp>
        <p:nvSpPr>
          <p:cNvPr id="6" name="Rectangle 2"/>
          <p:cNvSpPr>
            <a:spLocks noGrp="1" noChangeArrowheads="1"/>
          </p:cNvSpPr>
          <p:nvPr>
            <p:ph type="title"/>
          </p:nvPr>
        </p:nvSpPr>
        <p:spPr>
          <a:xfrm rot="16200000">
            <a:off x="-1453307" y="1954139"/>
            <a:ext cx="4211637" cy="841375"/>
          </a:xfrm>
        </p:spPr>
        <p:txBody>
          <a:bodyPr/>
          <a:lstStyle>
            <a:lvl1pPr algn="r">
              <a:defRPr/>
            </a:lvl1pPr>
          </a:lstStyle>
          <a:p>
            <a:r>
              <a:rPr lang="es-ES"/>
              <a:t>Haga clic para modificar el estilo de título del patrón</a:t>
            </a:r>
            <a:endParaRPr lang="en-US" dirty="0"/>
          </a:p>
        </p:txBody>
      </p:sp>
      <p:sp>
        <p:nvSpPr>
          <p:cNvPr id="4" name="2 Marcador de fecha">
            <a:extLst>
              <a:ext uri="{FF2B5EF4-FFF2-40B4-BE49-F238E27FC236}">
                <a16:creationId xmlns:a16="http://schemas.microsoft.com/office/drawing/2014/main" id="{11E11361-3DF3-64AA-49A2-BA0CCA03884B}"/>
              </a:ext>
            </a:extLst>
          </p:cNvPr>
          <p:cNvSpPr>
            <a:spLocks noGrp="1"/>
          </p:cNvSpPr>
          <p:nvPr>
            <p:ph type="dt" sz="half" idx="10"/>
          </p:nvPr>
        </p:nvSpPr>
        <p:spPr>
          <a:xfrm>
            <a:off x="3186113" y="5316538"/>
            <a:ext cx="731837" cy="233362"/>
          </a:xfrm>
        </p:spPr>
        <p:txBody>
          <a:bodyPr/>
          <a:lstStyle>
            <a:lvl1pPr>
              <a:defRPr/>
            </a:lvl1pPr>
          </a:lstStyle>
          <a:p>
            <a:pPr>
              <a:defRPr/>
            </a:pPr>
            <a:fld id="{51117D25-1987-4FC5-87B8-D752B2E56335}" type="datetime1">
              <a:rPr lang="es-ES" altLang="es-ES"/>
              <a:pPr>
                <a:defRPr/>
              </a:pPr>
              <a:t>19/02/2023</a:t>
            </a:fld>
            <a:endParaRPr lang="en-US" altLang="es-ES" dirty="0"/>
          </a:p>
        </p:txBody>
      </p:sp>
      <p:sp>
        <p:nvSpPr>
          <p:cNvPr id="5" name="3 Marcador de número de diapositiva">
            <a:extLst>
              <a:ext uri="{FF2B5EF4-FFF2-40B4-BE49-F238E27FC236}">
                <a16:creationId xmlns:a16="http://schemas.microsoft.com/office/drawing/2014/main" id="{1152E23D-33CE-A0F9-A8FD-756C2A986617}"/>
              </a:ext>
            </a:extLst>
          </p:cNvPr>
          <p:cNvSpPr>
            <a:spLocks noGrp="1"/>
          </p:cNvSpPr>
          <p:nvPr>
            <p:ph type="sldNum" sz="quarter" idx="11"/>
          </p:nvPr>
        </p:nvSpPr>
        <p:spPr>
          <a:xfrm>
            <a:off x="4017963" y="5316538"/>
            <a:ext cx="660400" cy="233362"/>
          </a:xfrm>
        </p:spPr>
        <p:txBody>
          <a:bodyPr/>
          <a:lstStyle>
            <a:lvl1pPr>
              <a:defRPr/>
            </a:lvl1pPr>
          </a:lstStyle>
          <a:p>
            <a:r>
              <a:rPr lang="es-ES" altLang="es-ES"/>
              <a:t>Página </a:t>
            </a:r>
            <a:fld id="{65ACC739-61A6-49FB-A3F1-42F73F2A5129}" type="slidenum">
              <a:rPr lang="es-ES" altLang="es-ES"/>
              <a:pPr/>
              <a:t>‹#›</a:t>
            </a:fld>
            <a:endParaRPr lang="es-ES" altLang="es-ES"/>
          </a:p>
        </p:txBody>
      </p:sp>
      <p:sp>
        <p:nvSpPr>
          <p:cNvPr id="7" name="4 Marcador de pie de página">
            <a:extLst>
              <a:ext uri="{FF2B5EF4-FFF2-40B4-BE49-F238E27FC236}">
                <a16:creationId xmlns:a16="http://schemas.microsoft.com/office/drawing/2014/main" id="{51F2DFDC-9C40-12F8-CCCC-7176B7C5FA4F}"/>
              </a:ext>
            </a:extLst>
          </p:cNvPr>
          <p:cNvSpPr>
            <a:spLocks noGrp="1"/>
          </p:cNvSpPr>
          <p:nvPr>
            <p:ph type="ftr" sz="quarter" idx="12"/>
          </p:nvPr>
        </p:nvSpPr>
        <p:spPr/>
        <p:txBody>
          <a:bodyPr/>
          <a:lstStyle>
            <a:lvl1pPr>
              <a:lnSpc>
                <a:spcPct val="90000"/>
              </a:lnSpc>
              <a:spcBef>
                <a:spcPct val="0"/>
              </a:spcBef>
              <a:spcAft>
                <a:spcPct val="0"/>
              </a:spcAft>
              <a:defRPr/>
            </a:lvl1pPr>
          </a:lstStyle>
          <a:p>
            <a:pPr>
              <a:defRPr/>
            </a:pPr>
            <a:r>
              <a:rPr lang="es-ES" altLang="es-ES"/>
              <a:t>TRAPASO CONOCIMIENTO FRAUDE INTERNO </a:t>
            </a:r>
            <a:endParaRPr lang="en-US" altLang="es-ES"/>
          </a:p>
        </p:txBody>
      </p:sp>
    </p:spTree>
    <p:extLst>
      <p:ext uri="{BB962C8B-B14F-4D97-AF65-F5344CB8AC3E}">
        <p14:creationId xmlns:p14="http://schemas.microsoft.com/office/powerpoint/2010/main" val="306587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Área 2">
    <p:spTree>
      <p:nvGrpSpPr>
        <p:cNvPr id="1" name=""/>
        <p:cNvGrpSpPr/>
        <p:nvPr/>
      </p:nvGrpSpPr>
      <p:grpSpPr>
        <a:xfrm>
          <a:off x="0" y="0"/>
          <a:ext cx="0" cy="0"/>
          <a:chOff x="0" y="0"/>
          <a:chExt cx="0" cy="0"/>
        </a:xfrm>
      </p:grpSpPr>
      <p:pic>
        <p:nvPicPr>
          <p:cNvPr id="2" name="Picture 20">
            <a:extLst>
              <a:ext uri="{FF2B5EF4-FFF2-40B4-BE49-F238E27FC236}">
                <a16:creationId xmlns:a16="http://schemas.microsoft.com/office/drawing/2014/main" id="{2653A8F9-7744-0C33-82A9-424256E01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711" b="2208"/>
          <a:stretch>
            <a:fillRect/>
          </a:stretch>
        </p:blipFill>
        <p:spPr bwMode="auto">
          <a:xfrm>
            <a:off x="6851650" y="1249363"/>
            <a:ext cx="2012950"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7">
            <a:extLst>
              <a:ext uri="{FF2B5EF4-FFF2-40B4-BE49-F238E27FC236}">
                <a16:creationId xmlns:a16="http://schemas.microsoft.com/office/drawing/2014/main" id="{C7CF44CF-A4B7-7A97-F646-EC020FB4B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815"/>
          <a:stretch>
            <a:fillRect/>
          </a:stretch>
        </p:blipFill>
        <p:spPr bwMode="auto">
          <a:xfrm>
            <a:off x="4667250" y="1243013"/>
            <a:ext cx="2028825"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0">
            <a:extLst>
              <a:ext uri="{FF2B5EF4-FFF2-40B4-BE49-F238E27FC236}">
                <a16:creationId xmlns:a16="http://schemas.microsoft.com/office/drawing/2014/main" id="{245639B1-D472-3841-CC20-056952AF0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711" b="2208"/>
          <a:stretch>
            <a:fillRect/>
          </a:stretch>
        </p:blipFill>
        <p:spPr bwMode="auto">
          <a:xfrm>
            <a:off x="2501900" y="1250950"/>
            <a:ext cx="2012950"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a:extLst>
              <a:ext uri="{FF2B5EF4-FFF2-40B4-BE49-F238E27FC236}">
                <a16:creationId xmlns:a16="http://schemas.microsoft.com/office/drawing/2014/main" id="{196E1EF0-BB25-18D6-E091-1A4FE0B47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815"/>
          <a:stretch>
            <a:fillRect/>
          </a:stretch>
        </p:blipFill>
        <p:spPr bwMode="auto">
          <a:xfrm>
            <a:off x="293688" y="1246188"/>
            <a:ext cx="20383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20 CuadroTexto">
            <a:extLst>
              <a:ext uri="{FF2B5EF4-FFF2-40B4-BE49-F238E27FC236}">
                <a16:creationId xmlns:a16="http://schemas.microsoft.com/office/drawing/2014/main" id="{EC006BE8-59EF-F4B8-105F-A2CFA31BD96B}"/>
              </a:ext>
            </a:extLst>
          </p:cNvPr>
          <p:cNvSpPr txBox="1">
            <a:spLocks noChangeArrowheads="1"/>
          </p:cNvSpPr>
          <p:nvPr/>
        </p:nvSpPr>
        <p:spPr bwMode="auto">
          <a:xfrm>
            <a:off x="298450" y="3048000"/>
            <a:ext cx="20018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5000"/>
              </a:lnSpc>
              <a:spcBef>
                <a:spcPct val="50000"/>
              </a:spcBef>
              <a:spcAft>
                <a:spcPct val="20000"/>
              </a:spcAft>
              <a:buChar char="•"/>
              <a:defRPr sz="2000">
                <a:solidFill>
                  <a:schemeClr val="tx1"/>
                </a:solidFill>
                <a:latin typeface="Avenir LT 45 Book" pitchFamily="2" charset="0"/>
              </a:defRPr>
            </a:lvl1pPr>
            <a:lvl2pPr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marL="0" lvl="1" eaLnBrk="1" hangingPunct="1">
              <a:lnSpc>
                <a:spcPct val="100000"/>
              </a:lnSpc>
              <a:spcBef>
                <a:spcPct val="0"/>
              </a:spcBef>
              <a:spcAft>
                <a:spcPts val="1800"/>
              </a:spcAft>
              <a:buClrTx/>
              <a:buSzTx/>
              <a:buFontTx/>
              <a:buNone/>
              <a:defRPr/>
            </a:pPr>
            <a:r>
              <a:rPr lang="es-ES" altLang="es-ES" sz="1000" u="none" dirty="0">
                <a:latin typeface="+mj-lt"/>
              </a:rPr>
              <a:t>Sed </a:t>
            </a:r>
            <a:r>
              <a:rPr lang="es-ES" altLang="es-ES" sz="1000" u="none" dirty="0" err="1">
                <a:latin typeface="+mj-lt"/>
              </a:rPr>
              <a:t>risus</a:t>
            </a:r>
            <a:r>
              <a:rPr lang="es-ES" altLang="es-ES" sz="1000" u="none" dirty="0">
                <a:latin typeface="+mj-lt"/>
              </a:rPr>
              <a:t> </a:t>
            </a:r>
            <a:r>
              <a:rPr lang="es-ES" altLang="es-ES" sz="1000" u="none" dirty="0" err="1">
                <a:latin typeface="+mj-lt"/>
              </a:rPr>
              <a:t>sem</a:t>
            </a:r>
            <a:r>
              <a:rPr lang="es-ES" altLang="es-ES" sz="1000" u="none" dirty="0">
                <a:latin typeface="+mj-lt"/>
              </a:rPr>
              <a:t>, </a:t>
            </a:r>
            <a:r>
              <a:rPr lang="es-ES" altLang="es-ES" sz="1000" u="none" dirty="0" err="1">
                <a:latin typeface="+mj-lt"/>
              </a:rPr>
              <a:t>feugiat</a:t>
            </a:r>
            <a:r>
              <a:rPr lang="es-ES" altLang="es-ES" sz="1000" u="none" dirty="0">
                <a:latin typeface="+mj-lt"/>
              </a:rPr>
              <a:t> </a:t>
            </a:r>
            <a:r>
              <a:rPr lang="es-ES" altLang="es-ES" sz="1000" u="none" dirty="0" err="1">
                <a:latin typeface="+mj-lt"/>
              </a:rPr>
              <a:t>nec</a:t>
            </a:r>
            <a:r>
              <a:rPr lang="es-ES" altLang="es-ES" sz="1000" u="none" dirty="0">
                <a:latin typeface="+mj-lt"/>
              </a:rPr>
              <a:t>, </a:t>
            </a:r>
            <a:r>
              <a:rPr lang="es-ES" altLang="es-ES" sz="1000" u="none" dirty="0" err="1">
                <a:latin typeface="+mj-lt"/>
              </a:rPr>
              <a:t>risus</a:t>
            </a:r>
            <a:r>
              <a:rPr lang="es-ES" altLang="es-ES" sz="1000" u="none" dirty="0">
                <a:latin typeface="+mj-lt"/>
              </a:rPr>
              <a:t> </a:t>
            </a:r>
            <a:r>
              <a:rPr lang="es-ES" altLang="es-ES" sz="1000" u="none" dirty="0" err="1">
                <a:latin typeface="+mj-lt"/>
              </a:rPr>
              <a:t>sem</a:t>
            </a:r>
            <a:r>
              <a:rPr lang="es-ES" altLang="es-ES" sz="1000" u="none" dirty="0">
                <a:latin typeface="+mj-lt"/>
              </a:rPr>
              <a:t> et </a:t>
            </a:r>
            <a:r>
              <a:rPr lang="es-ES" altLang="es-ES" sz="1000" u="none" dirty="0" err="1">
                <a:latin typeface="+mj-lt"/>
              </a:rPr>
              <a:t>turpis</a:t>
            </a:r>
            <a:r>
              <a:rPr lang="es-ES" altLang="es-ES" sz="1000" u="none" dirty="0">
                <a:latin typeface="+mj-lt"/>
              </a:rPr>
              <a:t> </a:t>
            </a:r>
            <a:r>
              <a:rPr lang="es-ES" altLang="es-ES" sz="1000" u="none" dirty="0" err="1">
                <a:latin typeface="+mj-lt"/>
              </a:rPr>
              <a:t>aliquam</a:t>
            </a:r>
            <a:r>
              <a:rPr lang="es-ES" altLang="es-ES" sz="1000" u="none" dirty="0">
                <a:latin typeface="+mj-lt"/>
              </a:rPr>
              <a:t> </a:t>
            </a:r>
            <a:r>
              <a:rPr lang="es-ES" altLang="es-ES" sz="1000" u="none" dirty="0" err="1">
                <a:latin typeface="+mj-lt"/>
              </a:rPr>
              <a:t>varius</a:t>
            </a:r>
            <a:r>
              <a:rPr lang="es-ES" altLang="es-ES" sz="1000" u="none" dirty="0">
                <a:latin typeface="+mj-lt"/>
              </a:rPr>
              <a:t>, sed </a:t>
            </a:r>
            <a:r>
              <a:rPr lang="es-ES" altLang="es-ES" sz="1000" u="none" dirty="0" err="1">
                <a:latin typeface="+mj-lt"/>
              </a:rPr>
              <a:t>risus</a:t>
            </a:r>
            <a:r>
              <a:rPr lang="es-ES" altLang="es-ES" sz="1000" u="none" dirty="0">
                <a:latin typeface="+mj-lt"/>
              </a:rPr>
              <a:t> </a:t>
            </a:r>
            <a:r>
              <a:rPr lang="es-ES" altLang="es-ES" sz="1000" u="none" dirty="0" err="1">
                <a:latin typeface="+mj-lt"/>
              </a:rPr>
              <a:t>sem</a:t>
            </a:r>
            <a:r>
              <a:rPr lang="es-ES" altLang="es-ES" sz="1000" u="none" dirty="0">
                <a:latin typeface="+mj-lt"/>
              </a:rPr>
              <a:t> </a:t>
            </a:r>
            <a:r>
              <a:rPr lang="es-ES" altLang="es-ES" sz="1000" u="none" dirty="0" err="1">
                <a:latin typeface="+mj-lt"/>
              </a:rPr>
              <a:t>feugiat</a:t>
            </a:r>
            <a:r>
              <a:rPr lang="es-ES" altLang="es-ES" sz="1000" u="none" dirty="0">
                <a:latin typeface="+mj-lt"/>
              </a:rPr>
              <a:t> </a:t>
            </a:r>
            <a:r>
              <a:rPr lang="es-ES" altLang="es-ES" sz="1000" u="none" dirty="0" err="1">
                <a:latin typeface="+mj-lt"/>
              </a:rPr>
              <a:t>nec</a:t>
            </a:r>
            <a:r>
              <a:rPr lang="es-ES" altLang="es-ES" sz="1000" u="none" dirty="0">
                <a:latin typeface="+mj-lt"/>
              </a:rPr>
              <a:t>, </a:t>
            </a:r>
            <a:r>
              <a:rPr lang="es-ES" altLang="es-ES" sz="1000" u="none" dirty="0" err="1">
                <a:latin typeface="+mj-lt"/>
              </a:rPr>
              <a:t>risus</a:t>
            </a:r>
            <a:r>
              <a:rPr lang="es-ES" altLang="es-ES" sz="1000" u="none" dirty="0">
                <a:latin typeface="+mj-lt"/>
              </a:rPr>
              <a:t> </a:t>
            </a:r>
            <a:r>
              <a:rPr lang="es-ES" altLang="es-ES" sz="1000" u="none" dirty="0" err="1">
                <a:latin typeface="+mj-lt"/>
              </a:rPr>
              <a:t>sem</a:t>
            </a:r>
            <a:r>
              <a:rPr lang="es-ES" altLang="es-ES" sz="1000" u="none" dirty="0">
                <a:latin typeface="+mj-lt"/>
              </a:rPr>
              <a:t> et </a:t>
            </a:r>
            <a:r>
              <a:rPr lang="es-ES" altLang="es-ES" sz="1000" u="none" dirty="0" err="1">
                <a:latin typeface="+mj-lt"/>
              </a:rPr>
              <a:t>turpis</a:t>
            </a:r>
            <a:r>
              <a:rPr lang="es-ES" altLang="es-ES" sz="1000" u="none" dirty="0">
                <a:latin typeface="+mj-lt"/>
              </a:rPr>
              <a:t> </a:t>
            </a:r>
            <a:r>
              <a:rPr lang="es-ES" altLang="es-ES" sz="1000" u="none" dirty="0" err="1">
                <a:latin typeface="+mj-lt"/>
              </a:rPr>
              <a:t>aliquam</a:t>
            </a:r>
            <a:r>
              <a:rPr lang="es-ES" altLang="es-ES" sz="1000" u="none" dirty="0">
                <a:latin typeface="+mj-lt"/>
              </a:rPr>
              <a:t> </a:t>
            </a:r>
            <a:r>
              <a:rPr lang="es-ES" altLang="es-ES" sz="1000" u="none" dirty="0" err="1">
                <a:latin typeface="+mj-lt"/>
              </a:rPr>
              <a:t>varius</a:t>
            </a:r>
            <a:r>
              <a:rPr lang="es-ES" altLang="es-ES" sz="1000" u="none" dirty="0">
                <a:latin typeface="+mj-lt"/>
              </a:rPr>
              <a:t>.</a:t>
            </a:r>
          </a:p>
        </p:txBody>
      </p:sp>
      <p:sp>
        <p:nvSpPr>
          <p:cNvPr id="7" name="21 CuadroTexto">
            <a:extLst>
              <a:ext uri="{FF2B5EF4-FFF2-40B4-BE49-F238E27FC236}">
                <a16:creationId xmlns:a16="http://schemas.microsoft.com/office/drawing/2014/main" id="{B8E7ACF6-373F-4519-8891-162DA0DFDF12}"/>
              </a:ext>
            </a:extLst>
          </p:cNvPr>
          <p:cNvSpPr txBox="1">
            <a:spLocks noChangeArrowheads="1"/>
          </p:cNvSpPr>
          <p:nvPr/>
        </p:nvSpPr>
        <p:spPr bwMode="auto">
          <a:xfrm>
            <a:off x="4672013" y="3048000"/>
            <a:ext cx="2024062"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5000"/>
              </a:lnSpc>
              <a:spcBef>
                <a:spcPct val="50000"/>
              </a:spcBef>
              <a:spcAft>
                <a:spcPct val="20000"/>
              </a:spcAft>
              <a:buChar char="•"/>
              <a:defRPr sz="2000">
                <a:solidFill>
                  <a:schemeClr val="tx1"/>
                </a:solidFill>
                <a:latin typeface="Avenir LT 45 Book" pitchFamily="2" charset="0"/>
              </a:defRPr>
            </a:lvl1pPr>
            <a:lvl2pPr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marL="0" lvl="1" eaLnBrk="1" hangingPunct="1">
              <a:lnSpc>
                <a:spcPct val="100000"/>
              </a:lnSpc>
              <a:spcBef>
                <a:spcPct val="0"/>
              </a:spcBef>
              <a:spcAft>
                <a:spcPts val="2400"/>
              </a:spcAft>
              <a:buClrTx/>
              <a:buSzTx/>
              <a:buFontTx/>
              <a:buNone/>
              <a:defRPr/>
            </a:pPr>
            <a:r>
              <a:rPr lang="es-ES" sz="1000" u="none" dirty="0">
                <a:latin typeface="+mj-lt"/>
              </a:rPr>
              <a:t>Sed </a:t>
            </a:r>
            <a:r>
              <a:rPr lang="es-ES" sz="1000" u="none" dirty="0" err="1">
                <a:latin typeface="+mj-lt"/>
              </a:rPr>
              <a:t>risus</a:t>
            </a:r>
            <a:r>
              <a:rPr lang="es-ES" sz="1000" u="none" dirty="0">
                <a:latin typeface="+mj-lt"/>
              </a:rPr>
              <a:t> </a:t>
            </a:r>
            <a:r>
              <a:rPr lang="es-ES" sz="1000" u="none" dirty="0" err="1">
                <a:latin typeface="+mj-lt"/>
              </a:rPr>
              <a:t>sem</a:t>
            </a:r>
            <a:r>
              <a:rPr lang="es-ES" sz="1000" u="none" dirty="0">
                <a:latin typeface="+mj-lt"/>
              </a:rPr>
              <a:t>, </a:t>
            </a:r>
            <a:r>
              <a:rPr lang="es-ES" sz="1000" u="none" dirty="0" err="1">
                <a:latin typeface="+mj-lt"/>
              </a:rPr>
              <a:t>feugiat</a:t>
            </a:r>
            <a:r>
              <a:rPr lang="es-ES" sz="1000" u="none" dirty="0">
                <a:latin typeface="+mj-lt"/>
              </a:rPr>
              <a:t> </a:t>
            </a:r>
            <a:r>
              <a:rPr lang="es-ES" sz="1000" u="none" dirty="0" err="1">
                <a:latin typeface="+mj-lt"/>
              </a:rPr>
              <a:t>nec</a:t>
            </a:r>
            <a:r>
              <a:rPr lang="es-ES" sz="1000" u="none" dirty="0">
                <a:latin typeface="+mj-lt"/>
              </a:rPr>
              <a:t>, </a:t>
            </a:r>
            <a:r>
              <a:rPr lang="es-ES" sz="1000" u="none" dirty="0" err="1">
                <a:latin typeface="+mj-lt"/>
              </a:rPr>
              <a:t>risus</a:t>
            </a:r>
            <a:r>
              <a:rPr lang="es-ES" sz="1000" u="none" dirty="0">
                <a:latin typeface="+mj-lt"/>
              </a:rPr>
              <a:t> </a:t>
            </a:r>
            <a:r>
              <a:rPr lang="es-ES" sz="1000" u="none" dirty="0" err="1">
                <a:latin typeface="+mj-lt"/>
              </a:rPr>
              <a:t>sem</a:t>
            </a:r>
            <a:r>
              <a:rPr lang="es-ES" sz="1000" u="none" dirty="0">
                <a:latin typeface="+mj-lt"/>
              </a:rPr>
              <a:t> et </a:t>
            </a:r>
            <a:r>
              <a:rPr lang="es-ES" sz="1000" u="none" dirty="0" err="1">
                <a:latin typeface="+mj-lt"/>
              </a:rPr>
              <a:t>turpis</a:t>
            </a:r>
            <a:r>
              <a:rPr lang="es-ES" sz="1000" u="none" dirty="0">
                <a:latin typeface="+mj-lt"/>
              </a:rPr>
              <a:t> </a:t>
            </a:r>
            <a:r>
              <a:rPr lang="es-ES" sz="1000" u="none" dirty="0" err="1">
                <a:latin typeface="+mj-lt"/>
              </a:rPr>
              <a:t>aliquam</a:t>
            </a:r>
            <a:r>
              <a:rPr lang="es-ES" sz="1000" u="none" dirty="0">
                <a:latin typeface="+mj-lt"/>
              </a:rPr>
              <a:t> </a:t>
            </a:r>
            <a:r>
              <a:rPr lang="es-ES" sz="1000" u="none" dirty="0" err="1">
                <a:latin typeface="+mj-lt"/>
              </a:rPr>
              <a:t>varius</a:t>
            </a:r>
            <a:r>
              <a:rPr lang="es-ES" sz="1000" u="none" dirty="0">
                <a:latin typeface="+mj-lt"/>
              </a:rPr>
              <a:t>, sed </a:t>
            </a:r>
            <a:r>
              <a:rPr lang="es-ES" sz="1000" u="none" dirty="0" err="1">
                <a:latin typeface="+mj-lt"/>
              </a:rPr>
              <a:t>risus</a:t>
            </a:r>
            <a:r>
              <a:rPr lang="es-ES" sz="1000" u="none" dirty="0">
                <a:latin typeface="+mj-lt"/>
              </a:rPr>
              <a:t> </a:t>
            </a:r>
            <a:r>
              <a:rPr lang="es-ES" sz="1000" u="none" dirty="0" err="1">
                <a:latin typeface="+mj-lt"/>
              </a:rPr>
              <a:t>sem</a:t>
            </a:r>
            <a:r>
              <a:rPr lang="es-ES" sz="1000" u="none" dirty="0">
                <a:latin typeface="+mj-lt"/>
              </a:rPr>
              <a:t> </a:t>
            </a:r>
            <a:r>
              <a:rPr lang="es-ES" sz="1000" u="none" dirty="0" err="1">
                <a:latin typeface="+mj-lt"/>
              </a:rPr>
              <a:t>feugiat</a:t>
            </a:r>
            <a:r>
              <a:rPr lang="es-ES" sz="1000" u="none" dirty="0">
                <a:latin typeface="+mj-lt"/>
              </a:rPr>
              <a:t> </a:t>
            </a:r>
            <a:r>
              <a:rPr lang="es-ES" sz="1000" u="none" dirty="0" err="1">
                <a:latin typeface="+mj-lt"/>
              </a:rPr>
              <a:t>nec</a:t>
            </a:r>
            <a:r>
              <a:rPr lang="es-ES" sz="1000" u="none" dirty="0">
                <a:latin typeface="+mj-lt"/>
              </a:rPr>
              <a:t>, </a:t>
            </a:r>
            <a:r>
              <a:rPr lang="es-ES" sz="1000" u="none" dirty="0" err="1">
                <a:latin typeface="+mj-lt"/>
              </a:rPr>
              <a:t>risus</a:t>
            </a:r>
            <a:r>
              <a:rPr lang="es-ES" sz="1000" u="none" dirty="0">
                <a:latin typeface="+mj-lt"/>
              </a:rPr>
              <a:t> </a:t>
            </a:r>
            <a:r>
              <a:rPr lang="es-ES" sz="1000" u="none" dirty="0" err="1">
                <a:latin typeface="+mj-lt"/>
              </a:rPr>
              <a:t>sem</a:t>
            </a:r>
            <a:r>
              <a:rPr lang="es-ES" sz="1000" u="none" dirty="0">
                <a:latin typeface="+mj-lt"/>
              </a:rPr>
              <a:t> et </a:t>
            </a:r>
            <a:r>
              <a:rPr lang="es-ES" sz="1000" u="none" dirty="0" err="1">
                <a:latin typeface="+mj-lt"/>
              </a:rPr>
              <a:t>turpis</a:t>
            </a:r>
            <a:r>
              <a:rPr lang="es-ES" sz="1000" u="none" dirty="0">
                <a:latin typeface="+mj-lt"/>
              </a:rPr>
              <a:t> </a:t>
            </a:r>
            <a:r>
              <a:rPr lang="es-ES" sz="1000" u="none" dirty="0" err="1">
                <a:latin typeface="+mj-lt"/>
              </a:rPr>
              <a:t>aliquam</a:t>
            </a:r>
            <a:r>
              <a:rPr lang="es-ES" sz="1000" u="none" dirty="0">
                <a:latin typeface="+mj-lt"/>
              </a:rPr>
              <a:t> </a:t>
            </a:r>
            <a:r>
              <a:rPr lang="es-ES" sz="1000" u="none" dirty="0" err="1">
                <a:latin typeface="+mj-lt"/>
              </a:rPr>
              <a:t>varius</a:t>
            </a:r>
            <a:r>
              <a:rPr lang="es-ES" sz="1000" u="none" dirty="0">
                <a:latin typeface="+mj-lt"/>
              </a:rPr>
              <a:t>.</a:t>
            </a:r>
            <a:endParaRPr lang="en-US" altLang="es-ES" sz="1000" u="none" dirty="0">
              <a:latin typeface="+mj-lt"/>
            </a:endParaRPr>
          </a:p>
        </p:txBody>
      </p:sp>
      <p:sp>
        <p:nvSpPr>
          <p:cNvPr id="8" name="21 CuadroTexto">
            <a:extLst>
              <a:ext uri="{FF2B5EF4-FFF2-40B4-BE49-F238E27FC236}">
                <a16:creationId xmlns:a16="http://schemas.microsoft.com/office/drawing/2014/main" id="{D9BABEDF-4D38-AE9F-0607-4EE363A03B97}"/>
              </a:ext>
            </a:extLst>
          </p:cNvPr>
          <p:cNvSpPr txBox="1">
            <a:spLocks noChangeArrowheads="1"/>
          </p:cNvSpPr>
          <p:nvPr/>
        </p:nvSpPr>
        <p:spPr bwMode="auto">
          <a:xfrm>
            <a:off x="6826250" y="3048000"/>
            <a:ext cx="20383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234950"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buFontTx/>
              <a:buNone/>
              <a:defRPr/>
            </a:pPr>
            <a:r>
              <a:rPr lang="es-ES" sz="1000" u="none" dirty="0">
                <a:latin typeface="+mj-lt"/>
              </a:rPr>
              <a:t>Sed </a:t>
            </a:r>
            <a:r>
              <a:rPr lang="es-ES" sz="1000" u="none" dirty="0" err="1">
                <a:latin typeface="+mj-lt"/>
              </a:rPr>
              <a:t>risus</a:t>
            </a:r>
            <a:r>
              <a:rPr lang="es-ES" sz="1000" u="none" dirty="0">
                <a:latin typeface="+mj-lt"/>
              </a:rPr>
              <a:t> </a:t>
            </a:r>
            <a:r>
              <a:rPr lang="es-ES" sz="1000" u="none" dirty="0" err="1">
                <a:latin typeface="+mj-lt"/>
              </a:rPr>
              <a:t>sem</a:t>
            </a:r>
            <a:r>
              <a:rPr lang="es-ES" sz="1000" u="none" dirty="0">
                <a:latin typeface="+mj-lt"/>
              </a:rPr>
              <a:t>, </a:t>
            </a:r>
            <a:r>
              <a:rPr lang="es-ES" sz="1000" u="none" dirty="0" err="1">
                <a:latin typeface="+mj-lt"/>
              </a:rPr>
              <a:t>feugiat</a:t>
            </a:r>
            <a:r>
              <a:rPr lang="es-ES" sz="1000" u="none" dirty="0">
                <a:latin typeface="+mj-lt"/>
              </a:rPr>
              <a:t> </a:t>
            </a:r>
            <a:r>
              <a:rPr lang="es-ES" sz="1000" u="none" dirty="0" err="1">
                <a:latin typeface="+mj-lt"/>
              </a:rPr>
              <a:t>nec</a:t>
            </a:r>
            <a:r>
              <a:rPr lang="es-ES" sz="1000" u="none" dirty="0">
                <a:latin typeface="+mj-lt"/>
              </a:rPr>
              <a:t>, </a:t>
            </a:r>
            <a:r>
              <a:rPr lang="es-ES" sz="1000" u="none" dirty="0" err="1">
                <a:latin typeface="+mj-lt"/>
              </a:rPr>
              <a:t>risus</a:t>
            </a:r>
            <a:r>
              <a:rPr lang="es-ES" sz="1000" u="none" dirty="0">
                <a:latin typeface="+mj-lt"/>
              </a:rPr>
              <a:t> </a:t>
            </a:r>
            <a:r>
              <a:rPr lang="es-ES" sz="1000" u="none" dirty="0" err="1">
                <a:latin typeface="+mj-lt"/>
              </a:rPr>
              <a:t>sem</a:t>
            </a:r>
            <a:r>
              <a:rPr lang="es-ES" sz="1000" u="none" dirty="0">
                <a:latin typeface="+mj-lt"/>
              </a:rPr>
              <a:t> et </a:t>
            </a:r>
            <a:r>
              <a:rPr lang="es-ES" sz="1000" u="none" dirty="0" err="1">
                <a:latin typeface="+mj-lt"/>
              </a:rPr>
              <a:t>turpis</a:t>
            </a:r>
            <a:r>
              <a:rPr lang="es-ES" sz="1000" u="none" dirty="0">
                <a:latin typeface="+mj-lt"/>
              </a:rPr>
              <a:t> </a:t>
            </a:r>
            <a:r>
              <a:rPr lang="es-ES" sz="1000" u="none" dirty="0" err="1">
                <a:latin typeface="+mj-lt"/>
              </a:rPr>
              <a:t>aliquam</a:t>
            </a:r>
            <a:r>
              <a:rPr lang="es-ES" sz="1000" u="none" dirty="0">
                <a:latin typeface="+mj-lt"/>
              </a:rPr>
              <a:t> </a:t>
            </a:r>
            <a:r>
              <a:rPr lang="es-ES" sz="1000" u="none" dirty="0" err="1">
                <a:latin typeface="+mj-lt"/>
              </a:rPr>
              <a:t>varius</a:t>
            </a:r>
            <a:r>
              <a:rPr lang="es-ES" sz="1000" u="none" dirty="0">
                <a:latin typeface="+mj-lt"/>
              </a:rPr>
              <a:t>, sed </a:t>
            </a:r>
            <a:r>
              <a:rPr lang="es-ES" sz="1000" u="none" dirty="0" err="1">
                <a:latin typeface="+mj-lt"/>
              </a:rPr>
              <a:t>risus</a:t>
            </a:r>
            <a:r>
              <a:rPr lang="es-ES" sz="1000" u="none" dirty="0">
                <a:latin typeface="+mj-lt"/>
              </a:rPr>
              <a:t> </a:t>
            </a:r>
            <a:r>
              <a:rPr lang="es-ES" sz="1000" u="none" dirty="0" err="1">
                <a:latin typeface="+mj-lt"/>
              </a:rPr>
              <a:t>sem</a:t>
            </a:r>
            <a:r>
              <a:rPr lang="es-ES" sz="1000" u="none" dirty="0">
                <a:latin typeface="+mj-lt"/>
              </a:rPr>
              <a:t> </a:t>
            </a:r>
            <a:r>
              <a:rPr lang="es-ES" sz="1000" u="none" dirty="0" err="1">
                <a:latin typeface="+mj-lt"/>
              </a:rPr>
              <a:t>feugiat</a:t>
            </a:r>
            <a:r>
              <a:rPr lang="es-ES" sz="1000" u="none" dirty="0">
                <a:latin typeface="+mj-lt"/>
              </a:rPr>
              <a:t> </a:t>
            </a:r>
            <a:r>
              <a:rPr lang="es-ES" sz="1000" u="none" dirty="0" err="1">
                <a:latin typeface="+mj-lt"/>
              </a:rPr>
              <a:t>nec</a:t>
            </a:r>
            <a:r>
              <a:rPr lang="es-ES" sz="1000" u="none" dirty="0">
                <a:latin typeface="+mj-lt"/>
              </a:rPr>
              <a:t>, </a:t>
            </a:r>
            <a:r>
              <a:rPr lang="es-ES" sz="1000" u="none" dirty="0" err="1">
                <a:latin typeface="+mj-lt"/>
              </a:rPr>
              <a:t>risus</a:t>
            </a:r>
            <a:r>
              <a:rPr lang="es-ES" sz="1000" u="none" dirty="0">
                <a:latin typeface="+mj-lt"/>
              </a:rPr>
              <a:t> </a:t>
            </a:r>
            <a:r>
              <a:rPr lang="es-ES" sz="1000" u="none" dirty="0" err="1">
                <a:latin typeface="+mj-lt"/>
              </a:rPr>
              <a:t>sem</a:t>
            </a:r>
            <a:r>
              <a:rPr lang="es-ES" sz="1000" u="none" dirty="0">
                <a:latin typeface="+mj-lt"/>
              </a:rPr>
              <a:t> et </a:t>
            </a:r>
            <a:r>
              <a:rPr lang="es-ES" sz="1000" u="none" dirty="0" err="1">
                <a:latin typeface="+mj-lt"/>
              </a:rPr>
              <a:t>turpis</a:t>
            </a:r>
            <a:r>
              <a:rPr lang="es-ES" sz="1000" u="none" dirty="0">
                <a:latin typeface="+mj-lt"/>
              </a:rPr>
              <a:t> </a:t>
            </a:r>
            <a:r>
              <a:rPr lang="es-ES" sz="1000" u="none" dirty="0" err="1">
                <a:latin typeface="+mj-lt"/>
              </a:rPr>
              <a:t>aliquam</a:t>
            </a:r>
            <a:r>
              <a:rPr lang="es-ES" sz="1000" u="none" dirty="0">
                <a:latin typeface="+mj-lt"/>
              </a:rPr>
              <a:t> </a:t>
            </a:r>
            <a:r>
              <a:rPr lang="es-ES" sz="1000" u="none" dirty="0" err="1">
                <a:latin typeface="+mj-lt"/>
              </a:rPr>
              <a:t>varius</a:t>
            </a:r>
            <a:r>
              <a:rPr lang="es-ES" sz="1000" u="none" dirty="0">
                <a:latin typeface="+mj-lt"/>
              </a:rPr>
              <a:t>.</a:t>
            </a:r>
            <a:endParaRPr lang="en-US" altLang="es-ES" sz="1000" u="none" dirty="0">
              <a:latin typeface="+mj-lt"/>
            </a:endParaRPr>
          </a:p>
        </p:txBody>
      </p:sp>
      <p:sp>
        <p:nvSpPr>
          <p:cNvPr id="9" name="21 CuadroTexto">
            <a:extLst>
              <a:ext uri="{FF2B5EF4-FFF2-40B4-BE49-F238E27FC236}">
                <a16:creationId xmlns:a16="http://schemas.microsoft.com/office/drawing/2014/main" id="{ABB6AFF1-91BD-75BD-4DC2-6B1D945F3C62}"/>
              </a:ext>
            </a:extLst>
          </p:cNvPr>
          <p:cNvSpPr txBox="1">
            <a:spLocks noChangeArrowheads="1"/>
          </p:cNvSpPr>
          <p:nvPr/>
        </p:nvSpPr>
        <p:spPr bwMode="auto">
          <a:xfrm>
            <a:off x="2492375" y="3048000"/>
            <a:ext cx="20320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lnSpc>
                <a:spcPct val="95000"/>
              </a:lnSpc>
              <a:spcBef>
                <a:spcPct val="50000"/>
              </a:spcBef>
              <a:spcAft>
                <a:spcPct val="20000"/>
              </a:spcAft>
              <a:buChar char="•"/>
              <a:defRPr sz="2000">
                <a:solidFill>
                  <a:schemeClr val="tx1"/>
                </a:solidFill>
                <a:latin typeface="Avenir LT 45 Book" pitchFamily="2" charset="0"/>
              </a:defRPr>
            </a:lvl1pPr>
            <a:lvl2pPr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marL="0" lvl="1" eaLnBrk="1" hangingPunct="1">
              <a:lnSpc>
                <a:spcPct val="100000"/>
              </a:lnSpc>
              <a:spcBef>
                <a:spcPct val="0"/>
              </a:spcBef>
              <a:spcAft>
                <a:spcPts val="2400"/>
              </a:spcAft>
              <a:buClrTx/>
              <a:buSzTx/>
              <a:buFontTx/>
              <a:buNone/>
              <a:defRPr/>
            </a:pPr>
            <a:r>
              <a:rPr lang="es-ES" altLang="es-ES" sz="1000" u="none" dirty="0">
                <a:latin typeface="+mj-lt"/>
              </a:rPr>
              <a:t>Sed </a:t>
            </a:r>
            <a:r>
              <a:rPr lang="es-ES" altLang="es-ES" sz="1000" u="none" dirty="0" err="1">
                <a:latin typeface="+mj-lt"/>
              </a:rPr>
              <a:t>risus</a:t>
            </a:r>
            <a:r>
              <a:rPr lang="es-ES" altLang="es-ES" sz="1000" u="none" dirty="0">
                <a:latin typeface="+mj-lt"/>
              </a:rPr>
              <a:t> </a:t>
            </a:r>
            <a:r>
              <a:rPr lang="es-ES" altLang="es-ES" sz="1000" u="none" dirty="0" err="1">
                <a:latin typeface="+mj-lt"/>
              </a:rPr>
              <a:t>sem</a:t>
            </a:r>
            <a:r>
              <a:rPr lang="es-ES" altLang="es-ES" sz="1000" u="none" dirty="0">
                <a:latin typeface="+mj-lt"/>
              </a:rPr>
              <a:t>, </a:t>
            </a:r>
            <a:r>
              <a:rPr lang="es-ES" altLang="es-ES" sz="1000" u="none" dirty="0" err="1">
                <a:latin typeface="+mj-lt"/>
              </a:rPr>
              <a:t>feugiat</a:t>
            </a:r>
            <a:r>
              <a:rPr lang="es-ES" altLang="es-ES" sz="1000" u="none" dirty="0">
                <a:latin typeface="+mj-lt"/>
              </a:rPr>
              <a:t> </a:t>
            </a:r>
            <a:r>
              <a:rPr lang="es-ES" altLang="es-ES" sz="1000" u="none" dirty="0" err="1">
                <a:latin typeface="+mj-lt"/>
              </a:rPr>
              <a:t>nec</a:t>
            </a:r>
            <a:r>
              <a:rPr lang="es-ES" altLang="es-ES" sz="1000" u="none" dirty="0">
                <a:latin typeface="+mj-lt"/>
              </a:rPr>
              <a:t>, </a:t>
            </a:r>
            <a:r>
              <a:rPr lang="es-ES" altLang="es-ES" sz="1000" u="none" dirty="0" err="1">
                <a:latin typeface="+mj-lt"/>
              </a:rPr>
              <a:t>risus</a:t>
            </a:r>
            <a:r>
              <a:rPr lang="es-ES" altLang="es-ES" sz="1000" u="none" dirty="0">
                <a:latin typeface="+mj-lt"/>
              </a:rPr>
              <a:t> </a:t>
            </a:r>
            <a:r>
              <a:rPr lang="es-ES" altLang="es-ES" sz="1000" u="none" dirty="0" err="1">
                <a:latin typeface="+mj-lt"/>
              </a:rPr>
              <a:t>sem</a:t>
            </a:r>
            <a:r>
              <a:rPr lang="es-ES" altLang="es-ES" sz="1000" u="none" dirty="0">
                <a:latin typeface="+mj-lt"/>
              </a:rPr>
              <a:t> et </a:t>
            </a:r>
            <a:r>
              <a:rPr lang="es-ES" altLang="es-ES" sz="1000" u="none" dirty="0" err="1">
                <a:latin typeface="+mj-lt"/>
              </a:rPr>
              <a:t>turpis</a:t>
            </a:r>
            <a:r>
              <a:rPr lang="es-ES" altLang="es-ES" sz="1000" u="none" dirty="0">
                <a:latin typeface="+mj-lt"/>
              </a:rPr>
              <a:t> </a:t>
            </a:r>
            <a:r>
              <a:rPr lang="es-ES" altLang="es-ES" sz="1000" u="none" dirty="0" err="1">
                <a:latin typeface="+mj-lt"/>
              </a:rPr>
              <a:t>aliquam</a:t>
            </a:r>
            <a:r>
              <a:rPr lang="es-ES" altLang="es-ES" sz="1000" u="none" dirty="0">
                <a:latin typeface="+mj-lt"/>
              </a:rPr>
              <a:t> </a:t>
            </a:r>
            <a:r>
              <a:rPr lang="es-ES" altLang="es-ES" sz="1000" u="none" dirty="0" err="1">
                <a:latin typeface="+mj-lt"/>
              </a:rPr>
              <a:t>varius</a:t>
            </a:r>
            <a:r>
              <a:rPr lang="es-ES" altLang="es-ES" sz="1000" u="none" dirty="0">
                <a:latin typeface="+mj-lt"/>
              </a:rPr>
              <a:t>, sed </a:t>
            </a:r>
            <a:r>
              <a:rPr lang="es-ES" altLang="es-ES" sz="1000" u="none" dirty="0" err="1">
                <a:latin typeface="+mj-lt"/>
              </a:rPr>
              <a:t>risus</a:t>
            </a:r>
            <a:r>
              <a:rPr lang="es-ES" altLang="es-ES" sz="1000" u="none" dirty="0">
                <a:latin typeface="+mj-lt"/>
              </a:rPr>
              <a:t> </a:t>
            </a:r>
            <a:r>
              <a:rPr lang="es-ES" altLang="es-ES" sz="1000" u="none" dirty="0" err="1">
                <a:latin typeface="+mj-lt"/>
              </a:rPr>
              <a:t>sem</a:t>
            </a:r>
            <a:r>
              <a:rPr lang="es-ES" altLang="es-ES" sz="1000" u="none" dirty="0">
                <a:latin typeface="+mj-lt"/>
              </a:rPr>
              <a:t> </a:t>
            </a:r>
            <a:r>
              <a:rPr lang="es-ES" altLang="es-ES" sz="1000" u="none" dirty="0" err="1">
                <a:latin typeface="+mj-lt"/>
              </a:rPr>
              <a:t>feugiat</a:t>
            </a:r>
            <a:r>
              <a:rPr lang="es-ES" altLang="es-ES" sz="1000" u="none" dirty="0">
                <a:latin typeface="+mj-lt"/>
              </a:rPr>
              <a:t> </a:t>
            </a:r>
            <a:r>
              <a:rPr lang="es-ES" altLang="es-ES" sz="1000" u="none" dirty="0" err="1">
                <a:latin typeface="+mj-lt"/>
              </a:rPr>
              <a:t>nec</a:t>
            </a:r>
            <a:r>
              <a:rPr lang="es-ES" altLang="es-ES" sz="1000" u="none" dirty="0">
                <a:latin typeface="+mj-lt"/>
              </a:rPr>
              <a:t>, </a:t>
            </a:r>
            <a:r>
              <a:rPr lang="es-ES" altLang="es-ES" sz="1000" u="none" dirty="0" err="1">
                <a:latin typeface="+mj-lt"/>
              </a:rPr>
              <a:t>risus</a:t>
            </a:r>
            <a:r>
              <a:rPr lang="es-ES" altLang="es-ES" sz="1000" u="none" dirty="0">
                <a:latin typeface="+mj-lt"/>
              </a:rPr>
              <a:t> </a:t>
            </a:r>
            <a:r>
              <a:rPr lang="es-ES" altLang="es-ES" sz="1000" u="none" dirty="0" err="1">
                <a:latin typeface="+mj-lt"/>
              </a:rPr>
              <a:t>sem</a:t>
            </a:r>
            <a:r>
              <a:rPr lang="es-ES" altLang="es-ES" sz="1000" u="none" dirty="0">
                <a:latin typeface="+mj-lt"/>
              </a:rPr>
              <a:t> et </a:t>
            </a:r>
            <a:r>
              <a:rPr lang="es-ES" altLang="es-ES" sz="1000" u="none" dirty="0" err="1">
                <a:latin typeface="+mj-lt"/>
              </a:rPr>
              <a:t>turpis</a:t>
            </a:r>
            <a:r>
              <a:rPr lang="es-ES" altLang="es-ES" sz="1000" u="none" dirty="0">
                <a:latin typeface="+mj-lt"/>
              </a:rPr>
              <a:t> </a:t>
            </a:r>
            <a:r>
              <a:rPr lang="es-ES" altLang="es-ES" sz="1000" u="none" dirty="0" err="1">
                <a:latin typeface="+mj-lt"/>
              </a:rPr>
              <a:t>aliquam</a:t>
            </a:r>
            <a:r>
              <a:rPr lang="es-ES" altLang="es-ES" sz="1000" u="none" dirty="0">
                <a:latin typeface="+mj-lt"/>
              </a:rPr>
              <a:t> </a:t>
            </a:r>
            <a:r>
              <a:rPr lang="es-ES" altLang="es-ES" sz="1000" u="none" dirty="0" err="1">
                <a:latin typeface="+mj-lt"/>
              </a:rPr>
              <a:t>varius</a:t>
            </a:r>
            <a:r>
              <a:rPr lang="es-ES" altLang="es-ES" sz="1000" u="none" dirty="0">
                <a:latin typeface="+mj-lt"/>
              </a:rPr>
              <a:t>.</a:t>
            </a:r>
          </a:p>
        </p:txBody>
      </p:sp>
      <p:sp>
        <p:nvSpPr>
          <p:cNvPr id="10" name="34 Rectángulo">
            <a:extLst>
              <a:ext uri="{FF2B5EF4-FFF2-40B4-BE49-F238E27FC236}">
                <a16:creationId xmlns:a16="http://schemas.microsoft.com/office/drawing/2014/main" id="{C08D1E37-5620-A37E-3BA0-2F8C4FE7A2DB}"/>
              </a:ext>
            </a:extLst>
          </p:cNvPr>
          <p:cNvSpPr>
            <a:spLocks noChangeArrowheads="1"/>
          </p:cNvSpPr>
          <p:nvPr/>
        </p:nvSpPr>
        <p:spPr bwMode="auto">
          <a:xfrm>
            <a:off x="6811963" y="1209675"/>
            <a:ext cx="73025" cy="73025"/>
          </a:xfrm>
          <a:prstGeom prst="rect">
            <a:avLst/>
          </a:prstGeom>
          <a:solidFill>
            <a:schemeClr val="accent1"/>
          </a:solidFill>
          <a:ln>
            <a:noFill/>
          </a:ln>
          <a:extLst>
            <a:ext uri="{91240B29-F687-4F45-9708-019B960494DF}">
              <a14:hiddenLine xmlns:a14="http://schemas.microsoft.com/office/drawing/2010/main" w="9525" cap="rnd" algn="ctr">
                <a:solidFill>
                  <a:srgbClr val="000000"/>
                </a:solidFill>
                <a:prstDash val="sysDot"/>
                <a:round/>
                <a:headEnd/>
                <a:tailEnd/>
              </a14:hiddenLine>
            </a:ext>
          </a:extLst>
        </p:spPr>
        <p:txBody>
          <a:bodyPr wrap="none" lIns="45720" rIns="45720" anchor="ct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00000"/>
              </a:lnSpc>
              <a:spcAft>
                <a:spcPct val="0"/>
              </a:spcAft>
              <a:buFontTx/>
              <a:buNone/>
              <a:defRPr/>
            </a:pPr>
            <a:endParaRPr lang="es-ES" altLang="es-ES">
              <a:solidFill>
                <a:srgbClr val="FFFFFF"/>
              </a:solidFill>
              <a:latin typeface="+mj-lt"/>
            </a:endParaRPr>
          </a:p>
        </p:txBody>
      </p:sp>
      <p:sp>
        <p:nvSpPr>
          <p:cNvPr id="11" name="35 Rectángulo">
            <a:extLst>
              <a:ext uri="{FF2B5EF4-FFF2-40B4-BE49-F238E27FC236}">
                <a16:creationId xmlns:a16="http://schemas.microsoft.com/office/drawing/2014/main" id="{AFA4BCFE-0DA8-2508-BDC1-E8D2BC0E94C2}"/>
              </a:ext>
            </a:extLst>
          </p:cNvPr>
          <p:cNvSpPr>
            <a:spLocks noChangeArrowheads="1"/>
          </p:cNvSpPr>
          <p:nvPr/>
        </p:nvSpPr>
        <p:spPr bwMode="auto">
          <a:xfrm>
            <a:off x="4643438" y="1212850"/>
            <a:ext cx="73025" cy="71438"/>
          </a:xfrm>
          <a:prstGeom prst="rect">
            <a:avLst/>
          </a:prstGeom>
          <a:solidFill>
            <a:schemeClr val="accent1"/>
          </a:solidFill>
          <a:ln>
            <a:noFill/>
          </a:ln>
          <a:extLst>
            <a:ext uri="{91240B29-F687-4F45-9708-019B960494DF}">
              <a14:hiddenLine xmlns:a14="http://schemas.microsoft.com/office/drawing/2010/main" w="9525" cap="rnd" algn="ctr">
                <a:solidFill>
                  <a:srgbClr val="000000"/>
                </a:solidFill>
                <a:prstDash val="sysDot"/>
                <a:round/>
                <a:headEnd/>
                <a:tailEnd/>
              </a14:hiddenLine>
            </a:ext>
          </a:extLst>
        </p:spPr>
        <p:txBody>
          <a:bodyPr wrap="none" lIns="45720" rIns="45720" anchor="ct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00000"/>
              </a:lnSpc>
              <a:spcAft>
                <a:spcPct val="0"/>
              </a:spcAft>
              <a:buFontTx/>
              <a:buNone/>
              <a:defRPr/>
            </a:pPr>
            <a:endParaRPr lang="es-ES" altLang="es-ES">
              <a:solidFill>
                <a:srgbClr val="FFFFFF"/>
              </a:solidFill>
              <a:latin typeface="+mj-lt"/>
            </a:endParaRPr>
          </a:p>
        </p:txBody>
      </p:sp>
      <p:sp>
        <p:nvSpPr>
          <p:cNvPr id="12" name="36 Rectángulo">
            <a:extLst>
              <a:ext uri="{FF2B5EF4-FFF2-40B4-BE49-F238E27FC236}">
                <a16:creationId xmlns:a16="http://schemas.microsoft.com/office/drawing/2014/main" id="{9EFC9B2A-867B-0CD4-0281-2CABB48FA8D8}"/>
              </a:ext>
            </a:extLst>
          </p:cNvPr>
          <p:cNvSpPr>
            <a:spLocks noChangeArrowheads="1"/>
          </p:cNvSpPr>
          <p:nvPr/>
        </p:nvSpPr>
        <p:spPr bwMode="auto">
          <a:xfrm>
            <a:off x="2457450" y="1211263"/>
            <a:ext cx="73025" cy="71437"/>
          </a:xfrm>
          <a:prstGeom prst="rect">
            <a:avLst/>
          </a:prstGeom>
          <a:solidFill>
            <a:schemeClr val="accent1"/>
          </a:solidFill>
          <a:ln>
            <a:noFill/>
          </a:ln>
          <a:extLst>
            <a:ext uri="{91240B29-F687-4F45-9708-019B960494DF}">
              <a14:hiddenLine xmlns:a14="http://schemas.microsoft.com/office/drawing/2010/main" w="9525" cap="rnd" algn="ctr">
                <a:solidFill>
                  <a:srgbClr val="000000"/>
                </a:solidFill>
                <a:prstDash val="sysDot"/>
                <a:round/>
                <a:headEnd/>
                <a:tailEnd/>
              </a14:hiddenLine>
            </a:ext>
          </a:extLst>
        </p:spPr>
        <p:txBody>
          <a:bodyPr wrap="none" lIns="45720" rIns="45720" anchor="ct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00000"/>
              </a:lnSpc>
              <a:spcAft>
                <a:spcPct val="0"/>
              </a:spcAft>
              <a:buFontTx/>
              <a:buNone/>
              <a:defRPr/>
            </a:pPr>
            <a:endParaRPr lang="es-ES" altLang="es-ES">
              <a:solidFill>
                <a:srgbClr val="FFFFFF"/>
              </a:solidFill>
              <a:latin typeface="+mj-lt"/>
            </a:endParaRPr>
          </a:p>
        </p:txBody>
      </p:sp>
      <p:sp>
        <p:nvSpPr>
          <p:cNvPr id="13" name="37 Rectángulo">
            <a:extLst>
              <a:ext uri="{FF2B5EF4-FFF2-40B4-BE49-F238E27FC236}">
                <a16:creationId xmlns:a16="http://schemas.microsoft.com/office/drawing/2014/main" id="{9F252C34-03D2-4B90-FFE0-90CE9AAA7A60}"/>
              </a:ext>
            </a:extLst>
          </p:cNvPr>
          <p:cNvSpPr>
            <a:spLocks noChangeArrowheads="1"/>
          </p:cNvSpPr>
          <p:nvPr/>
        </p:nvSpPr>
        <p:spPr bwMode="auto">
          <a:xfrm>
            <a:off x="263525" y="1211263"/>
            <a:ext cx="73025" cy="71437"/>
          </a:xfrm>
          <a:prstGeom prst="rect">
            <a:avLst/>
          </a:prstGeom>
          <a:solidFill>
            <a:schemeClr val="accent1"/>
          </a:solidFill>
          <a:ln>
            <a:noFill/>
          </a:ln>
          <a:extLst>
            <a:ext uri="{91240B29-F687-4F45-9708-019B960494DF}">
              <a14:hiddenLine xmlns:a14="http://schemas.microsoft.com/office/drawing/2010/main" w="9525" cap="rnd" algn="ctr">
                <a:solidFill>
                  <a:srgbClr val="000000"/>
                </a:solidFill>
                <a:prstDash val="sysDot"/>
                <a:round/>
                <a:headEnd/>
                <a:tailEnd/>
              </a14:hiddenLine>
            </a:ext>
          </a:extLst>
        </p:spPr>
        <p:txBody>
          <a:bodyPr wrap="none" lIns="45720" rIns="45720" anchor="ct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00000"/>
              </a:lnSpc>
              <a:spcAft>
                <a:spcPct val="0"/>
              </a:spcAft>
              <a:buFontTx/>
              <a:buNone/>
              <a:defRPr/>
            </a:pPr>
            <a:endParaRPr lang="es-ES" altLang="es-ES">
              <a:solidFill>
                <a:srgbClr val="FFFFFF"/>
              </a:solidFill>
              <a:latin typeface="+mj-lt"/>
            </a:endParaRPr>
          </a:p>
        </p:txBody>
      </p:sp>
      <p:sp>
        <p:nvSpPr>
          <p:cNvPr id="14" name="5 Marcador de pie de página">
            <a:extLst>
              <a:ext uri="{FF2B5EF4-FFF2-40B4-BE49-F238E27FC236}">
                <a16:creationId xmlns:a16="http://schemas.microsoft.com/office/drawing/2014/main" id="{DAB39F2E-6434-C5F8-8AF3-4515AF1025C6}"/>
              </a:ext>
            </a:extLst>
          </p:cNvPr>
          <p:cNvSpPr txBox="1">
            <a:spLocks/>
          </p:cNvSpPr>
          <p:nvPr/>
        </p:nvSpPr>
        <p:spPr bwMode="gray">
          <a:xfrm>
            <a:off x="298450" y="182563"/>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lnSpc>
                <a:spcPct val="95000"/>
              </a:lnSpc>
              <a:spcBef>
                <a:spcPct val="50000"/>
              </a:spcBef>
              <a:spcAft>
                <a:spcPct val="20000"/>
              </a:spcAft>
              <a:buChar char="•"/>
              <a:tabLst>
                <a:tab pos="2517775" algn="r"/>
              </a:tabLst>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tabLst>
                <a:tab pos="2517775" algn="r"/>
              </a:tabLst>
              <a:defRPr sz="2000">
                <a:solidFill>
                  <a:schemeClr val="tx1"/>
                </a:solidFill>
                <a:latin typeface="Avenir LT 45 Book" pitchFamily="2" charset="0"/>
              </a:defRPr>
            </a:lvl2pPr>
            <a:lvl3pPr marL="1143000" indent="-228600" eaLnBrk="0" hangingPunct="0">
              <a:lnSpc>
                <a:spcPct val="95000"/>
              </a:lnSpc>
              <a:spcBef>
                <a:spcPct val="25000"/>
              </a:spcBef>
              <a:buChar char="–"/>
              <a:tabLst>
                <a:tab pos="2517775" algn="r"/>
              </a:tabLst>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tabLst>
                <a:tab pos="2517775" algn="r"/>
              </a:tabLst>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tabLst>
                <a:tab pos="2517775" algn="r"/>
              </a:tabLst>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r>
              <a:rPr lang="en-US" altLang="es-ES" sz="900" b="1" u="none" dirty="0">
                <a:solidFill>
                  <a:schemeClr val="bg2"/>
                </a:solidFill>
                <a:latin typeface="+mj-lt"/>
                <a:ea typeface="Verdana" pitchFamily="34" charset="0"/>
                <a:cs typeface="Verdana" pitchFamily="34" charset="0"/>
              </a:rPr>
              <a:t>SECCIÓN</a:t>
            </a:r>
          </a:p>
        </p:txBody>
      </p:sp>
      <p:sp>
        <p:nvSpPr>
          <p:cNvPr id="19" name="Rectangle 7"/>
          <p:cNvSpPr>
            <a:spLocks noGrp="1" noChangeArrowheads="1"/>
          </p:cNvSpPr>
          <p:nvPr>
            <p:ph type="title"/>
          </p:nvPr>
        </p:nvSpPr>
        <p:spPr>
          <a:xfrm>
            <a:off x="263217" y="336462"/>
            <a:ext cx="8548687" cy="479425"/>
          </a:xfrm>
        </p:spPr>
        <p:txBody>
          <a:bodyPr/>
          <a:lstStyle/>
          <a:p>
            <a:r>
              <a:rPr lang="es-ES"/>
              <a:t>Haga clic para modificar el estilo de título del patrón</a:t>
            </a:r>
            <a:endParaRPr lang="en-US" dirty="0"/>
          </a:p>
        </p:txBody>
      </p:sp>
      <p:sp>
        <p:nvSpPr>
          <p:cNvPr id="15" name="2 Marcador de fecha">
            <a:extLst>
              <a:ext uri="{FF2B5EF4-FFF2-40B4-BE49-F238E27FC236}">
                <a16:creationId xmlns:a16="http://schemas.microsoft.com/office/drawing/2014/main" id="{9808C154-5F1C-B771-A3C4-0DB4C4EC7AC5}"/>
              </a:ext>
            </a:extLst>
          </p:cNvPr>
          <p:cNvSpPr>
            <a:spLocks noGrp="1"/>
          </p:cNvSpPr>
          <p:nvPr>
            <p:ph type="dt" sz="half" idx="10"/>
          </p:nvPr>
        </p:nvSpPr>
        <p:spPr>
          <a:xfrm>
            <a:off x="3186113" y="5316538"/>
            <a:ext cx="731837" cy="233362"/>
          </a:xfrm>
        </p:spPr>
        <p:txBody>
          <a:bodyPr/>
          <a:lstStyle>
            <a:lvl1pPr>
              <a:defRPr/>
            </a:lvl1pPr>
          </a:lstStyle>
          <a:p>
            <a:pPr>
              <a:defRPr/>
            </a:pPr>
            <a:fld id="{EB222F7C-FB24-41FC-8BA6-4BAF4D06AD7F}" type="datetime1">
              <a:rPr lang="es-ES" altLang="es-ES"/>
              <a:pPr>
                <a:defRPr/>
              </a:pPr>
              <a:t>19/02/2023</a:t>
            </a:fld>
            <a:endParaRPr lang="en-US" altLang="es-ES" dirty="0"/>
          </a:p>
        </p:txBody>
      </p:sp>
      <p:sp>
        <p:nvSpPr>
          <p:cNvPr id="16" name="3 Marcador de número de diapositiva">
            <a:extLst>
              <a:ext uri="{FF2B5EF4-FFF2-40B4-BE49-F238E27FC236}">
                <a16:creationId xmlns:a16="http://schemas.microsoft.com/office/drawing/2014/main" id="{A1B08305-75BE-B29A-96A2-FE9C3AFBC34F}"/>
              </a:ext>
            </a:extLst>
          </p:cNvPr>
          <p:cNvSpPr>
            <a:spLocks noGrp="1"/>
          </p:cNvSpPr>
          <p:nvPr>
            <p:ph type="sldNum" sz="quarter" idx="11"/>
          </p:nvPr>
        </p:nvSpPr>
        <p:spPr>
          <a:xfrm>
            <a:off x="4017963" y="5316538"/>
            <a:ext cx="660400" cy="233362"/>
          </a:xfrm>
        </p:spPr>
        <p:txBody>
          <a:bodyPr/>
          <a:lstStyle>
            <a:lvl1pPr>
              <a:defRPr/>
            </a:lvl1pPr>
          </a:lstStyle>
          <a:p>
            <a:r>
              <a:rPr lang="es-ES" altLang="es-ES"/>
              <a:t>Página </a:t>
            </a:r>
            <a:fld id="{036F28F3-06D2-464B-BE29-40ADEDEEBDC0}" type="slidenum">
              <a:rPr lang="es-ES" altLang="es-ES"/>
              <a:pPr/>
              <a:t>‹#›</a:t>
            </a:fld>
            <a:endParaRPr lang="es-ES" altLang="es-ES"/>
          </a:p>
        </p:txBody>
      </p:sp>
      <p:sp>
        <p:nvSpPr>
          <p:cNvPr id="17" name="4 Marcador de pie de página">
            <a:extLst>
              <a:ext uri="{FF2B5EF4-FFF2-40B4-BE49-F238E27FC236}">
                <a16:creationId xmlns:a16="http://schemas.microsoft.com/office/drawing/2014/main" id="{CB40F94C-C4EE-B777-AB88-10398E49323E}"/>
              </a:ext>
            </a:extLst>
          </p:cNvPr>
          <p:cNvSpPr>
            <a:spLocks noGrp="1"/>
          </p:cNvSpPr>
          <p:nvPr>
            <p:ph type="ftr" sz="quarter" idx="12"/>
          </p:nvPr>
        </p:nvSpPr>
        <p:spPr/>
        <p:txBody>
          <a:bodyPr/>
          <a:lstStyle>
            <a:lvl1pPr>
              <a:lnSpc>
                <a:spcPct val="90000"/>
              </a:lnSpc>
              <a:spcBef>
                <a:spcPct val="0"/>
              </a:spcBef>
              <a:spcAft>
                <a:spcPct val="0"/>
              </a:spcAft>
              <a:defRPr/>
            </a:lvl1pPr>
          </a:lstStyle>
          <a:p>
            <a:pPr>
              <a:defRPr/>
            </a:pPr>
            <a:r>
              <a:rPr lang="es-ES" altLang="es-ES"/>
              <a:t>TRAPASO CONOCIMIENTO FRAUDE INTERNO </a:t>
            </a:r>
            <a:endParaRPr lang="en-US" altLang="es-ES"/>
          </a:p>
        </p:txBody>
      </p:sp>
    </p:spTree>
    <p:extLst>
      <p:ext uri="{BB962C8B-B14F-4D97-AF65-F5344CB8AC3E}">
        <p14:creationId xmlns:p14="http://schemas.microsoft.com/office/powerpoint/2010/main" val="114867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inal">
    <p:spTree>
      <p:nvGrpSpPr>
        <p:cNvPr id="1" name=""/>
        <p:cNvGrpSpPr/>
        <p:nvPr/>
      </p:nvGrpSpPr>
      <p:grpSpPr>
        <a:xfrm>
          <a:off x="0" y="0"/>
          <a:ext cx="0" cy="0"/>
          <a:chOff x="0" y="0"/>
          <a:chExt cx="0" cy="0"/>
        </a:xfrm>
      </p:grpSpPr>
      <p:sp>
        <p:nvSpPr>
          <p:cNvPr id="2" name="8 Rectángulo">
            <a:extLst>
              <a:ext uri="{FF2B5EF4-FFF2-40B4-BE49-F238E27FC236}">
                <a16:creationId xmlns:a16="http://schemas.microsoft.com/office/drawing/2014/main" id="{B71E4FE8-2C64-5614-FCCD-06237A6DF437}"/>
              </a:ext>
            </a:extLst>
          </p:cNvPr>
          <p:cNvSpPr>
            <a:spLocks noChangeArrowheads="1"/>
          </p:cNvSpPr>
          <p:nvPr/>
        </p:nvSpPr>
        <p:spPr bwMode="auto">
          <a:xfrm>
            <a:off x="0" y="0"/>
            <a:ext cx="9144000" cy="5715000"/>
          </a:xfrm>
          <a:prstGeom prst="rect">
            <a:avLst/>
          </a:prstGeom>
          <a:solidFill>
            <a:schemeClr val="tx1"/>
          </a:solidFill>
          <a:ln>
            <a:noFill/>
          </a:ln>
          <a:extLst>
            <a:ext uri="{91240B29-F687-4F45-9708-019B960494DF}">
              <a14:hiddenLine xmlns:a14="http://schemas.microsoft.com/office/drawing/2010/main" w="9525" cap="rnd" algn="ctr">
                <a:solidFill>
                  <a:srgbClr val="000000"/>
                </a:solidFill>
                <a:prstDash val="sysDot"/>
                <a:round/>
                <a:headEnd/>
                <a:tailEnd/>
              </a14:hiddenLine>
            </a:ext>
          </a:extLst>
        </p:spPr>
        <p:txBody>
          <a:bodyPr wrap="none" lIns="45720" rIns="45720" anchor="ct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00000"/>
              </a:lnSpc>
              <a:spcAft>
                <a:spcPct val="0"/>
              </a:spcAft>
              <a:buFontTx/>
              <a:buNone/>
              <a:defRPr/>
            </a:pPr>
            <a:endParaRPr lang="es-ES" altLang="es-ES" dirty="0">
              <a:solidFill>
                <a:srgbClr val="FFFFFF"/>
              </a:solidFill>
              <a:latin typeface="+mj-lt"/>
            </a:endParaRPr>
          </a:p>
        </p:txBody>
      </p:sp>
      <p:pic>
        <p:nvPicPr>
          <p:cNvPr id="3" name="Picture 5">
            <a:extLst>
              <a:ext uri="{FF2B5EF4-FFF2-40B4-BE49-F238E27FC236}">
                <a16:creationId xmlns:a16="http://schemas.microsoft.com/office/drawing/2014/main" id="{9A283CCC-5705-900A-585B-E428826DE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4138" y="4824413"/>
            <a:ext cx="141922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48FB71DA-698C-2AEF-1E11-7D9B7616D72A}"/>
              </a:ext>
            </a:extLst>
          </p:cNvPr>
          <p:cNvSpPr>
            <a:spLocks noChangeArrowheads="1"/>
          </p:cNvSpPr>
          <p:nvPr/>
        </p:nvSpPr>
        <p:spPr bwMode="auto">
          <a:xfrm rot="16200000">
            <a:off x="-733426" y="588963"/>
            <a:ext cx="1765301"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10000"/>
              </a:lnSpc>
              <a:spcBef>
                <a:spcPct val="0"/>
              </a:spcBef>
              <a:buFontTx/>
              <a:buNone/>
              <a:defRPr/>
            </a:pPr>
            <a:endParaRPr lang="en-US" altLang="es-ES" dirty="0">
              <a:solidFill>
                <a:schemeClr val="accent1"/>
              </a:solidFill>
              <a:latin typeface="+mj-lt"/>
            </a:endParaRPr>
          </a:p>
          <a:p>
            <a:pPr eaLnBrk="1" hangingPunct="1">
              <a:lnSpc>
                <a:spcPct val="110000"/>
              </a:lnSpc>
              <a:spcBef>
                <a:spcPct val="0"/>
              </a:spcBef>
              <a:buFontTx/>
              <a:buNone/>
              <a:defRPr/>
            </a:pPr>
            <a:r>
              <a:rPr lang="en-US" altLang="es-ES" sz="1500" dirty="0">
                <a:solidFill>
                  <a:schemeClr val="accent1"/>
                </a:solidFill>
                <a:latin typeface="+mj-lt"/>
              </a:rPr>
              <a:t>www.gmv.es</a:t>
            </a:r>
          </a:p>
        </p:txBody>
      </p:sp>
      <p:pic>
        <p:nvPicPr>
          <p:cNvPr id="5" name="1 Imagen">
            <a:extLst>
              <a:ext uri="{FF2B5EF4-FFF2-40B4-BE49-F238E27FC236}">
                <a16:creationId xmlns:a16="http://schemas.microsoft.com/office/drawing/2014/main" id="{8AC11BE6-3C36-7753-11B1-D6CFDCC8C307}"/>
              </a:ext>
            </a:extLst>
          </p:cNvPr>
          <p:cNvPicPr>
            <a:picLocks noChangeAspect="1"/>
          </p:cNvPicPr>
          <p:nvPr/>
        </p:nvPicPr>
        <p:blipFill>
          <a:blip r:embed="rId3">
            <a:extLst>
              <a:ext uri="{28A0092B-C50C-407E-A947-70E740481C1C}">
                <a14:useLocalDpi xmlns:a14="http://schemas.microsoft.com/office/drawing/2010/main" val="0"/>
              </a:ext>
            </a:extLst>
          </a:blip>
          <a:srcRect t="13367"/>
          <a:stretch>
            <a:fillRect/>
          </a:stretch>
        </p:blipFill>
        <p:spPr bwMode="auto">
          <a:xfrm>
            <a:off x="2016125" y="0"/>
            <a:ext cx="5167313"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0E2D029C-A9DB-783E-5B81-B5167BB2B5EE}"/>
              </a:ext>
            </a:extLst>
          </p:cNvPr>
          <p:cNvSpPr>
            <a:spLocks noChangeArrowheads="1"/>
          </p:cNvSpPr>
          <p:nvPr/>
        </p:nvSpPr>
        <p:spPr bwMode="auto">
          <a:xfrm>
            <a:off x="2495550" y="3270250"/>
            <a:ext cx="4208463" cy="736600"/>
          </a:xfrm>
          <a:prstGeom prst="rect">
            <a:avLst/>
          </a:prstGeom>
          <a:solidFill>
            <a:schemeClr val="tx1"/>
          </a:solidFill>
          <a:ln w="9525">
            <a:solidFill>
              <a:schemeClr val="tx1"/>
            </a:solidFill>
            <a:miter lim="800000"/>
            <a:headEnd/>
            <a:tailEnd/>
          </a:ln>
        </p:spPr>
        <p:txBody>
          <a:bodyPr lIns="0" tIns="0" rIns="0" bIns="0"/>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10000"/>
              </a:lnSpc>
              <a:spcBef>
                <a:spcPct val="0"/>
              </a:spcBef>
              <a:buFontTx/>
              <a:buNone/>
              <a:defRPr/>
            </a:pPr>
            <a:r>
              <a:rPr lang="en-US" altLang="es-ES" sz="4400" b="1" u="none" dirty="0">
                <a:solidFill>
                  <a:schemeClr val="bg1"/>
                </a:solidFill>
                <a:latin typeface="+mj-lt"/>
              </a:rPr>
              <a:t>GRACIAS</a:t>
            </a:r>
            <a:endParaRPr lang="en-US" altLang="es-ES" sz="1800" b="1" u="none" dirty="0">
              <a:solidFill>
                <a:schemeClr val="bg1"/>
              </a:solidFill>
              <a:latin typeface="+mj-lt"/>
            </a:endParaRPr>
          </a:p>
          <a:p>
            <a:pPr algn="ctr" eaLnBrk="1" hangingPunct="1">
              <a:lnSpc>
                <a:spcPct val="110000"/>
              </a:lnSpc>
              <a:spcBef>
                <a:spcPct val="0"/>
              </a:spcBef>
              <a:buFontTx/>
              <a:buNone/>
              <a:defRPr/>
            </a:pPr>
            <a:endParaRPr lang="en-US" altLang="es-ES" b="1" dirty="0">
              <a:solidFill>
                <a:schemeClr val="bg1"/>
              </a:solidFill>
              <a:latin typeface="Avenir LT 55 Roman" pitchFamily="2" charset="0"/>
            </a:endParaRPr>
          </a:p>
          <a:p>
            <a:pPr algn="ctr" eaLnBrk="1" hangingPunct="1">
              <a:lnSpc>
                <a:spcPct val="110000"/>
              </a:lnSpc>
              <a:spcBef>
                <a:spcPct val="0"/>
              </a:spcBef>
              <a:buFontTx/>
              <a:buNone/>
              <a:defRPr/>
            </a:pPr>
            <a:endParaRPr lang="en-US" altLang="es-ES" b="1" dirty="0">
              <a:solidFill>
                <a:schemeClr val="bg1"/>
              </a:solidFill>
              <a:latin typeface="Avenir LT 55 Roman" pitchFamily="2" charset="0"/>
            </a:endParaRPr>
          </a:p>
        </p:txBody>
      </p:sp>
      <p:pic>
        <p:nvPicPr>
          <p:cNvPr id="7" name="Picture 15" descr="C:\__TRABAJOS\2015\07_julio\PPT_definitivos\redes\f.png">
            <a:hlinkClick r:id="rId4"/>
            <a:extLst>
              <a:ext uri="{FF2B5EF4-FFF2-40B4-BE49-F238E27FC236}">
                <a16:creationId xmlns:a16="http://schemas.microsoft.com/office/drawing/2014/main" id="{86E0C6EC-62CB-2F1A-5E82-39DA73F32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988" y="5122863"/>
            <a:ext cx="219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6" descr="C:\__TRABAJOS\2015\07_julio\PPT_definitivos\redes\g.png">
            <a:hlinkClick r:id="rId6"/>
            <a:extLst>
              <a:ext uri="{FF2B5EF4-FFF2-40B4-BE49-F238E27FC236}">
                <a16:creationId xmlns:a16="http://schemas.microsoft.com/office/drawing/2014/main" id="{DEB8E5CF-3B9A-F12C-F17F-A866CB1E5C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0763" y="5122863"/>
            <a:ext cx="219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7" descr="C:\__TRABAJOS\2015\07_julio\PPT_definitivos\redes\in.png">
            <a:hlinkClick r:id="rId8"/>
            <a:extLst>
              <a:ext uri="{FF2B5EF4-FFF2-40B4-BE49-F238E27FC236}">
                <a16:creationId xmlns:a16="http://schemas.microsoft.com/office/drawing/2014/main" id="{D4D3C7DC-4CFE-72B8-CBE3-89BAAA4EEA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0538" y="5122863"/>
            <a:ext cx="219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descr="C:\__TRABAJOS\2015\07_julio\PPT_definitivos\redes\rss.png">
            <a:hlinkClick r:id="rId10"/>
            <a:extLst>
              <a:ext uri="{FF2B5EF4-FFF2-40B4-BE49-F238E27FC236}">
                <a16:creationId xmlns:a16="http://schemas.microsoft.com/office/drawing/2014/main" id="{6DFF0D04-B522-94A1-51F7-1F11DC235D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0425" y="5122863"/>
            <a:ext cx="219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 descr="C:\__TRABAJOS\2015\07_julio\PPT_definitivos\redes\t.png">
            <a:hlinkClick r:id="rId12"/>
            <a:extLst>
              <a:ext uri="{FF2B5EF4-FFF2-40B4-BE49-F238E27FC236}">
                <a16:creationId xmlns:a16="http://schemas.microsoft.com/office/drawing/2014/main" id="{00DC5025-619C-1ABF-7E95-BC4AEBDDA1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0875" y="5122863"/>
            <a:ext cx="219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0" descr="C:\__TRABAJOS\2015\07_julio\PPT_definitivos\redes\y.png">
            <a:hlinkClick r:id="rId14"/>
            <a:extLst>
              <a:ext uri="{FF2B5EF4-FFF2-40B4-BE49-F238E27FC236}">
                <a16:creationId xmlns:a16="http://schemas.microsoft.com/office/drawing/2014/main" id="{1BA0275F-D9D7-E5EB-B8D3-6D475051C1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60650" y="5122863"/>
            <a:ext cx="21907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1" descr="C:\__TRABAJOS\2015\07_julio\PPT_definitivos\redes\blog.png">
            <a:hlinkClick r:id="rId16"/>
            <a:extLst>
              <a:ext uri="{FF2B5EF4-FFF2-40B4-BE49-F238E27FC236}">
                <a16:creationId xmlns:a16="http://schemas.microsoft.com/office/drawing/2014/main" id="{D6B00B35-02BD-7FA9-DE24-94D631A45D9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7650" y="5116513"/>
            <a:ext cx="1246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719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co ">
    <p:spTree>
      <p:nvGrpSpPr>
        <p:cNvPr id="1" name=""/>
        <p:cNvGrpSpPr/>
        <p:nvPr/>
      </p:nvGrpSpPr>
      <p:grpSpPr>
        <a:xfrm>
          <a:off x="0" y="0"/>
          <a:ext cx="0" cy="0"/>
          <a:chOff x="0" y="0"/>
          <a:chExt cx="0" cy="0"/>
        </a:xfrm>
      </p:grpSpPr>
      <p:sp>
        <p:nvSpPr>
          <p:cNvPr id="2" name="1 Marcador de fecha">
            <a:extLst>
              <a:ext uri="{FF2B5EF4-FFF2-40B4-BE49-F238E27FC236}">
                <a16:creationId xmlns:a16="http://schemas.microsoft.com/office/drawing/2014/main" id="{0C36C03A-ADB1-7505-D682-CB8E3651C06F}"/>
              </a:ext>
            </a:extLst>
          </p:cNvPr>
          <p:cNvSpPr>
            <a:spLocks noGrp="1"/>
          </p:cNvSpPr>
          <p:nvPr>
            <p:ph type="dt" sz="half" idx="10"/>
          </p:nvPr>
        </p:nvSpPr>
        <p:spPr>
          <a:xfrm>
            <a:off x="3186113" y="5316538"/>
            <a:ext cx="731837" cy="233362"/>
          </a:xfrm>
        </p:spPr>
        <p:txBody>
          <a:bodyPr/>
          <a:lstStyle>
            <a:lvl1pPr>
              <a:defRPr/>
            </a:lvl1pPr>
          </a:lstStyle>
          <a:p>
            <a:pPr>
              <a:defRPr/>
            </a:pPr>
            <a:fld id="{D5B39F04-3530-4926-BDDB-3B3CAF81F1AA}" type="datetime1">
              <a:rPr lang="es-ES" altLang="es-ES"/>
              <a:pPr>
                <a:defRPr/>
              </a:pPr>
              <a:t>19/02/2023</a:t>
            </a:fld>
            <a:endParaRPr lang="en-US" altLang="es-ES" dirty="0"/>
          </a:p>
        </p:txBody>
      </p:sp>
      <p:sp>
        <p:nvSpPr>
          <p:cNvPr id="3" name="2 Marcador de pie de página">
            <a:extLst>
              <a:ext uri="{FF2B5EF4-FFF2-40B4-BE49-F238E27FC236}">
                <a16:creationId xmlns:a16="http://schemas.microsoft.com/office/drawing/2014/main" id="{4E8FF6E7-274D-187B-A21A-478A72EE1E4F}"/>
              </a:ext>
            </a:extLst>
          </p:cNvPr>
          <p:cNvSpPr>
            <a:spLocks noGrp="1"/>
          </p:cNvSpPr>
          <p:nvPr>
            <p:ph type="ftr" sz="quarter" idx="11"/>
          </p:nvPr>
        </p:nvSpPr>
        <p:spPr/>
        <p:txBody>
          <a:bodyPr/>
          <a:lstStyle>
            <a:lvl1pPr>
              <a:lnSpc>
                <a:spcPct val="90000"/>
              </a:lnSpc>
              <a:spcBef>
                <a:spcPct val="0"/>
              </a:spcBef>
              <a:spcAft>
                <a:spcPct val="0"/>
              </a:spcAft>
              <a:defRPr/>
            </a:lvl1pPr>
          </a:lstStyle>
          <a:p>
            <a:pPr>
              <a:defRPr/>
            </a:pPr>
            <a:r>
              <a:rPr lang="es-ES" altLang="es-ES"/>
              <a:t>TRAPASO CONOCIMIENTO FRAUDE INTERNO </a:t>
            </a:r>
            <a:endParaRPr lang="en-US" altLang="es-ES"/>
          </a:p>
        </p:txBody>
      </p:sp>
      <p:sp>
        <p:nvSpPr>
          <p:cNvPr id="4" name="3 Marcador de número de diapositiva">
            <a:extLst>
              <a:ext uri="{FF2B5EF4-FFF2-40B4-BE49-F238E27FC236}">
                <a16:creationId xmlns:a16="http://schemas.microsoft.com/office/drawing/2014/main" id="{6898D1B4-4AD5-CBAA-9B84-ACEEFF050A87}"/>
              </a:ext>
            </a:extLst>
          </p:cNvPr>
          <p:cNvSpPr>
            <a:spLocks noGrp="1"/>
          </p:cNvSpPr>
          <p:nvPr>
            <p:ph type="sldNum" sz="quarter" idx="12"/>
          </p:nvPr>
        </p:nvSpPr>
        <p:spPr>
          <a:xfrm>
            <a:off x="4017963" y="5316538"/>
            <a:ext cx="660400" cy="233362"/>
          </a:xfrm>
        </p:spPr>
        <p:txBody>
          <a:bodyPr/>
          <a:lstStyle>
            <a:lvl1pPr>
              <a:defRPr/>
            </a:lvl1pPr>
          </a:lstStyle>
          <a:p>
            <a:r>
              <a:rPr lang="es-ES" altLang="es-ES"/>
              <a:t>Página </a:t>
            </a:r>
            <a:fld id="{E014ACC9-C8B2-4B5A-9325-99020736D5CC}" type="slidenum">
              <a:rPr lang="es-ES" altLang="es-ES"/>
              <a:pPr/>
              <a:t>‹#›</a:t>
            </a:fld>
            <a:endParaRPr lang="es-ES" altLang="es-ES"/>
          </a:p>
        </p:txBody>
      </p:sp>
    </p:spTree>
    <p:extLst>
      <p:ext uri="{BB962C8B-B14F-4D97-AF65-F5344CB8AC3E}">
        <p14:creationId xmlns:p14="http://schemas.microsoft.com/office/powerpoint/2010/main" val="2672088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2" name="Rectangle 18">
            <a:extLst>
              <a:ext uri="{FF2B5EF4-FFF2-40B4-BE49-F238E27FC236}">
                <a16:creationId xmlns:a16="http://schemas.microsoft.com/office/drawing/2014/main" id="{41FE6396-1027-03AC-89C6-80492E7C2B57}"/>
              </a:ext>
            </a:extLst>
          </p:cNvPr>
          <p:cNvSpPr>
            <a:spLocks noGrp="1" noChangeArrowheads="1"/>
          </p:cNvSpPr>
          <p:nvPr>
            <p:ph type="dt" sz="half" idx="2"/>
          </p:nvPr>
        </p:nvSpPr>
        <p:spPr bwMode="gray">
          <a:xfrm>
            <a:off x="3186113" y="5124450"/>
            <a:ext cx="731837"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eaLnBrk="1" hangingPunct="1">
              <a:lnSpc>
                <a:spcPct val="90000"/>
              </a:lnSpc>
              <a:spcBef>
                <a:spcPct val="0"/>
              </a:spcBef>
              <a:defRPr sz="800" u="none">
                <a:solidFill>
                  <a:srgbClr val="DF0024"/>
                </a:solidFill>
              </a:defRPr>
            </a:lvl1pPr>
          </a:lstStyle>
          <a:p>
            <a:pPr>
              <a:defRPr/>
            </a:pPr>
            <a:fld id="{4D8D4E60-5E74-4F38-AE67-DCBB1C6EBDBD}" type="datetime1">
              <a:rPr lang="es-ES" altLang="es-ES"/>
              <a:pPr>
                <a:defRPr/>
              </a:pPr>
              <a:t>19/02/2023</a:t>
            </a:fld>
            <a:endParaRPr lang="en-US" altLang="es-ES" dirty="0"/>
          </a:p>
        </p:txBody>
      </p:sp>
      <p:sp>
        <p:nvSpPr>
          <p:cNvPr id="1044" name="Rectangle 20">
            <a:extLst>
              <a:ext uri="{FF2B5EF4-FFF2-40B4-BE49-F238E27FC236}">
                <a16:creationId xmlns:a16="http://schemas.microsoft.com/office/drawing/2014/main" id="{93C0372A-2FB0-17D1-DEF5-A5350810E043}"/>
              </a:ext>
            </a:extLst>
          </p:cNvPr>
          <p:cNvSpPr>
            <a:spLocks noGrp="1" noChangeArrowheads="1"/>
          </p:cNvSpPr>
          <p:nvPr>
            <p:ph type="sldNum" sz="quarter" idx="4"/>
          </p:nvPr>
        </p:nvSpPr>
        <p:spPr bwMode="gray">
          <a:xfrm>
            <a:off x="4017963" y="5124450"/>
            <a:ext cx="660400" cy="23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hangingPunct="1">
              <a:lnSpc>
                <a:spcPct val="90000"/>
              </a:lnSpc>
              <a:defRPr sz="800" u="none">
                <a:solidFill>
                  <a:srgbClr val="DF0024"/>
                </a:solidFill>
              </a:defRPr>
            </a:lvl1pPr>
          </a:lstStyle>
          <a:p>
            <a:r>
              <a:rPr lang="es-ES" altLang="es-ES"/>
              <a:t>Página </a:t>
            </a:r>
            <a:fld id="{BF90E442-C4CF-403B-855A-06A4411FA087}" type="slidenum">
              <a:rPr lang="es-ES" altLang="es-ES"/>
              <a:pPr/>
              <a:t>‹#›</a:t>
            </a:fld>
            <a:endParaRPr lang="es-ES" altLang="es-ES"/>
          </a:p>
        </p:txBody>
      </p:sp>
      <p:sp>
        <p:nvSpPr>
          <p:cNvPr id="1052" name="Rectangle 28">
            <a:extLst>
              <a:ext uri="{FF2B5EF4-FFF2-40B4-BE49-F238E27FC236}">
                <a16:creationId xmlns:a16="http://schemas.microsoft.com/office/drawing/2014/main" id="{A95A81ED-5D07-2174-3F78-D6EBC3B2FA17}"/>
              </a:ext>
            </a:extLst>
          </p:cNvPr>
          <p:cNvSpPr>
            <a:spLocks noGrp="1" noChangeArrowheads="1"/>
          </p:cNvSpPr>
          <p:nvPr>
            <p:ph type="ftr" sz="quarter" idx="3"/>
          </p:nvPr>
        </p:nvSpPr>
        <p:spPr bwMode="gray">
          <a:xfrm>
            <a:off x="290513" y="5135563"/>
            <a:ext cx="2513012"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eaLnBrk="1" hangingPunct="1">
              <a:lnSpc>
                <a:spcPct val="90000"/>
              </a:lnSpc>
              <a:spcBef>
                <a:spcPct val="0"/>
              </a:spcBef>
              <a:spcAft>
                <a:spcPct val="0"/>
              </a:spcAft>
              <a:tabLst>
                <a:tab pos="2517775" algn="r"/>
              </a:tabLst>
              <a:defRPr sz="800" u="none">
                <a:solidFill>
                  <a:srgbClr val="DF0024"/>
                </a:solidFill>
              </a:defRPr>
            </a:lvl1pPr>
          </a:lstStyle>
          <a:p>
            <a:pPr>
              <a:defRPr/>
            </a:pPr>
            <a:r>
              <a:rPr lang="es-ES" altLang="es-ES"/>
              <a:t>TRAPASO CONOCIMIENTO FRAUDE INTERNO </a:t>
            </a:r>
            <a:endParaRPr lang="en-US" altLang="es-ES"/>
          </a:p>
        </p:txBody>
      </p:sp>
      <p:sp>
        <p:nvSpPr>
          <p:cNvPr id="1029" name="Rectangle 3">
            <a:extLst>
              <a:ext uri="{FF2B5EF4-FFF2-40B4-BE49-F238E27FC236}">
                <a16:creationId xmlns:a16="http://schemas.microsoft.com/office/drawing/2014/main" id="{674B13F9-F3F8-2692-8F56-E016B95857E7}"/>
              </a:ext>
            </a:extLst>
          </p:cNvPr>
          <p:cNvSpPr>
            <a:spLocks noGrp="1" noChangeArrowheads="1"/>
          </p:cNvSpPr>
          <p:nvPr>
            <p:ph type="body" idx="1"/>
          </p:nvPr>
        </p:nvSpPr>
        <p:spPr bwMode="auto">
          <a:xfrm>
            <a:off x="277813" y="1074738"/>
            <a:ext cx="8534400" cy="287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s-ES" altLang="es-ES"/>
              <a:t>Haga clic para modificar el estilo de texto del patrón</a:t>
            </a:r>
          </a:p>
          <a:p>
            <a:pPr lvl="1"/>
            <a:r>
              <a:rPr lang="es-ES" altLang="es-ES"/>
              <a:t>Segundo nivel</a:t>
            </a:r>
          </a:p>
          <a:p>
            <a:pPr lvl="2"/>
            <a:r>
              <a:rPr lang="es-ES" altLang="es-ES"/>
              <a:t>Tercer nivel</a:t>
            </a:r>
          </a:p>
          <a:p>
            <a:pPr lvl="3"/>
            <a:r>
              <a:rPr lang="es-ES" altLang="es-ES"/>
              <a:t>Cuarto nivel</a:t>
            </a:r>
          </a:p>
          <a:p>
            <a:pPr lvl="4"/>
            <a:r>
              <a:rPr lang="es-ES" altLang="es-ES"/>
              <a:t>Quinto nivel</a:t>
            </a:r>
            <a:endParaRPr lang="en-US" altLang="es-ES"/>
          </a:p>
        </p:txBody>
      </p:sp>
      <p:sp>
        <p:nvSpPr>
          <p:cNvPr id="1030" name="Rectangle 42">
            <a:extLst>
              <a:ext uri="{FF2B5EF4-FFF2-40B4-BE49-F238E27FC236}">
                <a16:creationId xmlns:a16="http://schemas.microsoft.com/office/drawing/2014/main" id="{3F39F6F8-B71E-BF01-69FB-94765FFC6CFF}"/>
              </a:ext>
            </a:extLst>
          </p:cNvPr>
          <p:cNvSpPr>
            <a:spLocks noGrp="1" noChangeArrowheads="1"/>
          </p:cNvSpPr>
          <p:nvPr>
            <p:ph type="title"/>
          </p:nvPr>
        </p:nvSpPr>
        <p:spPr bwMode="auto">
          <a:xfrm>
            <a:off x="290513" y="179388"/>
            <a:ext cx="8548687"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s-ES" altLang="es-ES"/>
              <a:t>HAGA CLIC PARA MODIFICAR EL ESTILO DE TÍTULO DEL PATRÓN</a:t>
            </a:r>
            <a:endParaRPr lang="en-US" altLang="es-ES"/>
          </a:p>
        </p:txBody>
      </p:sp>
      <p:pic>
        <p:nvPicPr>
          <p:cNvPr id="1031" name="2 Imagen">
            <a:extLst>
              <a:ext uri="{FF2B5EF4-FFF2-40B4-BE49-F238E27FC236}">
                <a16:creationId xmlns:a16="http://schemas.microsoft.com/office/drawing/2014/main" id="{B2482BDE-E451-34B1-897E-F678940A090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758113" y="4857750"/>
            <a:ext cx="1373187"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2 Imagen">
            <a:extLst>
              <a:ext uri="{FF2B5EF4-FFF2-40B4-BE49-F238E27FC236}">
                <a16:creationId xmlns:a16="http://schemas.microsoft.com/office/drawing/2014/main" id="{FCCBC3AE-426C-0722-A641-C549C2CE87AA}"/>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758113" y="4857750"/>
            <a:ext cx="1373187"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929" r:id="rId1"/>
    <p:sldLayoutId id="2147485930" r:id="rId2"/>
    <p:sldLayoutId id="2147485931" r:id="rId3"/>
    <p:sldLayoutId id="2147485932" r:id="rId4"/>
    <p:sldLayoutId id="2147485933" r:id="rId5"/>
    <p:sldLayoutId id="2147485934" r:id="rId6"/>
    <p:sldLayoutId id="2147485935" r:id="rId7"/>
    <p:sldLayoutId id="2147485936" r:id="rId8"/>
    <p:sldLayoutId id="2147485937" r:id="rId9"/>
  </p:sldLayoutIdLst>
  <p:hf sldNum="0" hdr="0" dt="0"/>
  <p:txStyles>
    <p:title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p:titleStyle>
    <p:bodyStyle>
      <a:lvl1pPr algn="l" rtl="0" eaLnBrk="0" fontAlgn="base" hangingPunct="0">
        <a:lnSpc>
          <a:spcPct val="95000"/>
        </a:lnSpc>
        <a:spcBef>
          <a:spcPct val="50000"/>
        </a:spcBef>
        <a:spcAft>
          <a:spcPct val="20000"/>
        </a:spcAft>
        <a:defRPr sz="1200">
          <a:solidFill>
            <a:schemeClr val="tx1"/>
          </a:solidFill>
          <a:latin typeface="+mn-lt"/>
          <a:ea typeface="+mn-ea"/>
          <a:cs typeface="+mn-cs"/>
        </a:defRPr>
      </a:lvl1pPr>
      <a:lvl2pPr marL="234950" indent="-233363" algn="l" rtl="0" eaLnBrk="0" fontAlgn="base" hangingPunct="0">
        <a:lnSpc>
          <a:spcPct val="95000"/>
        </a:lnSpc>
        <a:spcBef>
          <a:spcPct val="20000"/>
        </a:spcBef>
        <a:spcAft>
          <a:spcPct val="0"/>
        </a:spcAft>
        <a:buClr>
          <a:srgbClr val="8B8D8E"/>
        </a:buClr>
        <a:buSzPct val="80000"/>
        <a:buFont typeface="Wingdings" panose="05000000000000000000" pitchFamily="2" charset="2"/>
        <a:buChar char="n"/>
        <a:defRPr sz="1000">
          <a:solidFill>
            <a:schemeClr val="tx1"/>
          </a:solidFill>
          <a:latin typeface="+mn-lt"/>
        </a:defRPr>
      </a:lvl2pPr>
      <a:lvl3pPr marL="457200" indent="-220663" algn="l" rtl="0" eaLnBrk="0" fontAlgn="base" hangingPunct="0">
        <a:lnSpc>
          <a:spcPct val="95000"/>
        </a:lnSpc>
        <a:spcBef>
          <a:spcPct val="25000"/>
        </a:spcBef>
        <a:spcAft>
          <a:spcPct val="0"/>
        </a:spcAft>
        <a:buChar char="–"/>
        <a:defRPr sz="1000">
          <a:solidFill>
            <a:schemeClr val="tx1"/>
          </a:solidFill>
          <a:latin typeface="+mn-lt"/>
        </a:defRPr>
      </a:lvl3pPr>
      <a:lvl4pPr marL="692150" indent="-233363" algn="l" rtl="0" eaLnBrk="0" fontAlgn="base" hangingPunct="0">
        <a:lnSpc>
          <a:spcPct val="95000"/>
        </a:lnSpc>
        <a:spcBef>
          <a:spcPct val="25000"/>
        </a:spcBef>
        <a:spcAft>
          <a:spcPct val="0"/>
        </a:spcAft>
        <a:buSzPct val="70000"/>
        <a:buChar char="•"/>
        <a:defRPr sz="1000">
          <a:solidFill>
            <a:schemeClr val="tx1"/>
          </a:solidFill>
          <a:latin typeface="+mn-lt"/>
        </a:defRPr>
      </a:lvl4pPr>
      <a:lvl5pPr marL="887413" indent="-193675" algn="l" rtl="0" eaLnBrk="0" fontAlgn="base" hangingPunct="0">
        <a:lnSpc>
          <a:spcPct val="95000"/>
        </a:lnSpc>
        <a:spcBef>
          <a:spcPct val="15000"/>
        </a:spcBef>
        <a:spcAft>
          <a:spcPct val="0"/>
        </a:spcAft>
        <a:buSzPct val="70000"/>
        <a:buChar char="–"/>
        <a:defRPr sz="1000">
          <a:solidFill>
            <a:schemeClr val="tx1"/>
          </a:solidFill>
          <a:latin typeface="+mn-lt"/>
        </a:defRPr>
      </a:lvl5pPr>
      <a:lvl6pPr marL="1344613" indent="-193675" algn="l" rtl="0" eaLnBrk="1" fontAlgn="base" hangingPunct="1">
        <a:lnSpc>
          <a:spcPct val="95000"/>
        </a:lnSpc>
        <a:spcBef>
          <a:spcPct val="15000"/>
        </a:spcBef>
        <a:spcAft>
          <a:spcPct val="0"/>
        </a:spcAft>
        <a:buSzPct val="70000"/>
        <a:buChar char="–"/>
        <a:defRPr sz="1600">
          <a:solidFill>
            <a:schemeClr val="tx1"/>
          </a:solidFill>
          <a:latin typeface="+mn-lt"/>
        </a:defRPr>
      </a:lvl6pPr>
      <a:lvl7pPr marL="1801813" indent="-193675" algn="l" rtl="0" eaLnBrk="1" fontAlgn="base" hangingPunct="1">
        <a:lnSpc>
          <a:spcPct val="95000"/>
        </a:lnSpc>
        <a:spcBef>
          <a:spcPct val="15000"/>
        </a:spcBef>
        <a:spcAft>
          <a:spcPct val="0"/>
        </a:spcAft>
        <a:buSzPct val="70000"/>
        <a:buChar char="–"/>
        <a:defRPr sz="1600">
          <a:solidFill>
            <a:schemeClr val="tx1"/>
          </a:solidFill>
          <a:latin typeface="+mn-lt"/>
        </a:defRPr>
      </a:lvl7pPr>
      <a:lvl8pPr marL="2259013" indent="-193675" algn="l" rtl="0" eaLnBrk="1" fontAlgn="base" hangingPunct="1">
        <a:lnSpc>
          <a:spcPct val="95000"/>
        </a:lnSpc>
        <a:spcBef>
          <a:spcPct val="15000"/>
        </a:spcBef>
        <a:spcAft>
          <a:spcPct val="0"/>
        </a:spcAft>
        <a:buSzPct val="70000"/>
        <a:buChar char="–"/>
        <a:defRPr sz="1600">
          <a:solidFill>
            <a:schemeClr val="tx1"/>
          </a:solidFill>
          <a:latin typeface="+mn-lt"/>
        </a:defRPr>
      </a:lvl8pPr>
      <a:lvl9pPr marL="2716213" indent="-193675" algn="l" rtl="0" eaLnBrk="1" fontAlgn="base" hangingPunct="1">
        <a:lnSpc>
          <a:spcPct val="95000"/>
        </a:lnSpc>
        <a:spcBef>
          <a:spcPct val="15000"/>
        </a:spcBef>
        <a:spcAft>
          <a:spcPct val="0"/>
        </a:spcAft>
        <a:buSzPct val="70000"/>
        <a:buChar char="–"/>
        <a:defRPr sz="16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a:extLst>
              <a:ext uri="{FF2B5EF4-FFF2-40B4-BE49-F238E27FC236}">
                <a16:creationId xmlns:a16="http://schemas.microsoft.com/office/drawing/2014/main" id="{BCBC125E-C38B-3C0F-9750-0228E8797B95}"/>
              </a:ext>
            </a:extLst>
          </p:cNvPr>
          <p:cNvSpPr>
            <a:spLocks noGrp="1" noChangeArrowheads="1"/>
          </p:cNvSpPr>
          <p:nvPr>
            <p:ph type="body" idx="1"/>
          </p:nvPr>
        </p:nvSpPr>
        <p:spPr bwMode="auto">
          <a:xfrm>
            <a:off x="279400" y="990600"/>
            <a:ext cx="8534400"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s-ES" altLang="es-ES"/>
              <a:t>Click to edit Master text styles</a:t>
            </a:r>
          </a:p>
          <a:p>
            <a:pPr lvl="1"/>
            <a:r>
              <a:rPr lang="es-ES" altLang="es-ES"/>
              <a:t>Second level</a:t>
            </a:r>
          </a:p>
          <a:p>
            <a:pPr lvl="2"/>
            <a:r>
              <a:rPr lang="es-ES" altLang="es-ES"/>
              <a:t>Third level</a:t>
            </a:r>
          </a:p>
          <a:p>
            <a:pPr lvl="3"/>
            <a:r>
              <a:rPr lang="es-ES" altLang="es-ES"/>
              <a:t>Fourth level</a:t>
            </a:r>
          </a:p>
          <a:p>
            <a:pPr lvl="4"/>
            <a:r>
              <a:rPr lang="es-ES" altLang="es-ES"/>
              <a:t>Fifth level</a:t>
            </a:r>
          </a:p>
        </p:txBody>
      </p:sp>
      <p:sp>
        <p:nvSpPr>
          <p:cNvPr id="2051" name="Rectangle 42">
            <a:extLst>
              <a:ext uri="{FF2B5EF4-FFF2-40B4-BE49-F238E27FC236}">
                <a16:creationId xmlns:a16="http://schemas.microsoft.com/office/drawing/2014/main" id="{79C07DC6-9500-B7AE-F81E-2039C72A846E}"/>
              </a:ext>
            </a:extLst>
          </p:cNvPr>
          <p:cNvSpPr>
            <a:spLocks noGrp="1" noChangeArrowheads="1"/>
          </p:cNvSpPr>
          <p:nvPr>
            <p:ph type="title"/>
          </p:nvPr>
        </p:nvSpPr>
        <p:spPr bwMode="auto">
          <a:xfrm>
            <a:off x="290513" y="193675"/>
            <a:ext cx="8548687"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s-ES" altLang="es-ES"/>
              <a:t>Click to edit Master title style</a:t>
            </a:r>
          </a:p>
        </p:txBody>
      </p:sp>
    </p:spTree>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Lst>
  <p:txStyles>
    <p:titleStyle>
      <a:lvl1pPr algn="l" rtl="0" eaLnBrk="0" fontAlgn="base" hangingPunct="0">
        <a:lnSpc>
          <a:spcPct val="95000"/>
        </a:lnSpc>
        <a:spcBef>
          <a:spcPct val="0"/>
        </a:spcBef>
        <a:spcAft>
          <a:spcPct val="0"/>
        </a:spcAft>
        <a:tabLst>
          <a:tab pos="758825" algn="l"/>
          <a:tab pos="6807200" algn="r"/>
        </a:tabLst>
        <a:defRPr sz="2300" b="1">
          <a:solidFill>
            <a:srgbClr val="FF0000"/>
          </a:solidFill>
          <a:latin typeface="+mj-lt"/>
          <a:ea typeface="+mj-ea"/>
          <a:cs typeface="+mj-cs"/>
        </a:defRPr>
      </a:lvl1pPr>
      <a:lvl2pPr algn="l" rtl="0" eaLnBrk="0" fontAlgn="base" hangingPunct="0">
        <a:lnSpc>
          <a:spcPct val="95000"/>
        </a:lnSpc>
        <a:spcBef>
          <a:spcPct val="0"/>
        </a:spcBef>
        <a:spcAft>
          <a:spcPct val="0"/>
        </a:spcAft>
        <a:tabLst>
          <a:tab pos="758825" algn="l"/>
          <a:tab pos="6807200" algn="r"/>
        </a:tabLst>
        <a:defRPr sz="2300" b="1">
          <a:solidFill>
            <a:srgbClr val="FF0000"/>
          </a:solidFill>
          <a:latin typeface="Verdana" pitchFamily="34" charset="0"/>
        </a:defRPr>
      </a:lvl2pPr>
      <a:lvl3pPr algn="l" rtl="0" eaLnBrk="0" fontAlgn="base" hangingPunct="0">
        <a:lnSpc>
          <a:spcPct val="95000"/>
        </a:lnSpc>
        <a:spcBef>
          <a:spcPct val="0"/>
        </a:spcBef>
        <a:spcAft>
          <a:spcPct val="0"/>
        </a:spcAft>
        <a:tabLst>
          <a:tab pos="758825" algn="l"/>
          <a:tab pos="6807200" algn="r"/>
        </a:tabLst>
        <a:defRPr sz="2300" b="1">
          <a:solidFill>
            <a:srgbClr val="FF0000"/>
          </a:solidFill>
          <a:latin typeface="Verdana" pitchFamily="34" charset="0"/>
        </a:defRPr>
      </a:lvl3pPr>
      <a:lvl4pPr algn="l" rtl="0" eaLnBrk="0" fontAlgn="base" hangingPunct="0">
        <a:lnSpc>
          <a:spcPct val="95000"/>
        </a:lnSpc>
        <a:spcBef>
          <a:spcPct val="0"/>
        </a:spcBef>
        <a:spcAft>
          <a:spcPct val="0"/>
        </a:spcAft>
        <a:tabLst>
          <a:tab pos="758825" algn="l"/>
          <a:tab pos="6807200" algn="r"/>
        </a:tabLst>
        <a:defRPr sz="2300" b="1">
          <a:solidFill>
            <a:srgbClr val="FF0000"/>
          </a:solidFill>
          <a:latin typeface="Verdana" pitchFamily="34" charset="0"/>
        </a:defRPr>
      </a:lvl4pPr>
      <a:lvl5pPr algn="l" rtl="0" eaLnBrk="0" fontAlgn="base" hangingPunct="0">
        <a:lnSpc>
          <a:spcPct val="95000"/>
        </a:lnSpc>
        <a:spcBef>
          <a:spcPct val="0"/>
        </a:spcBef>
        <a:spcAft>
          <a:spcPct val="0"/>
        </a:spcAft>
        <a:tabLst>
          <a:tab pos="758825" algn="l"/>
          <a:tab pos="6807200" algn="r"/>
        </a:tabLst>
        <a:defRPr sz="2300" b="1">
          <a:solidFill>
            <a:srgbClr val="FF0000"/>
          </a:solidFill>
          <a:latin typeface="Verdana" pitchFamily="34" charset="0"/>
        </a:defRPr>
      </a:lvl5pPr>
      <a:lvl6pPr marL="380985" algn="l" rtl="0" fontAlgn="base">
        <a:lnSpc>
          <a:spcPct val="95000"/>
        </a:lnSpc>
        <a:spcBef>
          <a:spcPct val="0"/>
        </a:spcBef>
        <a:spcAft>
          <a:spcPct val="0"/>
        </a:spcAft>
        <a:tabLst>
          <a:tab pos="759324" algn="l"/>
          <a:tab pos="6808780" algn="r"/>
        </a:tabLst>
        <a:defRPr sz="2333" b="1">
          <a:solidFill>
            <a:srgbClr val="DF0024"/>
          </a:solidFill>
          <a:latin typeface="Verdana" pitchFamily="34" charset="0"/>
        </a:defRPr>
      </a:lvl6pPr>
      <a:lvl7pPr marL="761970" algn="l" rtl="0" fontAlgn="base">
        <a:lnSpc>
          <a:spcPct val="95000"/>
        </a:lnSpc>
        <a:spcBef>
          <a:spcPct val="0"/>
        </a:spcBef>
        <a:spcAft>
          <a:spcPct val="0"/>
        </a:spcAft>
        <a:tabLst>
          <a:tab pos="759324" algn="l"/>
          <a:tab pos="6808780" algn="r"/>
        </a:tabLst>
        <a:defRPr sz="2333" b="1">
          <a:solidFill>
            <a:srgbClr val="DF0024"/>
          </a:solidFill>
          <a:latin typeface="Verdana" pitchFamily="34" charset="0"/>
        </a:defRPr>
      </a:lvl7pPr>
      <a:lvl8pPr marL="1142954" algn="l" rtl="0" fontAlgn="base">
        <a:lnSpc>
          <a:spcPct val="95000"/>
        </a:lnSpc>
        <a:spcBef>
          <a:spcPct val="0"/>
        </a:spcBef>
        <a:spcAft>
          <a:spcPct val="0"/>
        </a:spcAft>
        <a:tabLst>
          <a:tab pos="759324" algn="l"/>
          <a:tab pos="6808780" algn="r"/>
        </a:tabLst>
        <a:defRPr sz="2333" b="1">
          <a:solidFill>
            <a:srgbClr val="DF0024"/>
          </a:solidFill>
          <a:latin typeface="Verdana" pitchFamily="34" charset="0"/>
        </a:defRPr>
      </a:lvl8pPr>
      <a:lvl9pPr marL="1523939" algn="l" rtl="0" fontAlgn="base">
        <a:lnSpc>
          <a:spcPct val="95000"/>
        </a:lnSpc>
        <a:spcBef>
          <a:spcPct val="0"/>
        </a:spcBef>
        <a:spcAft>
          <a:spcPct val="0"/>
        </a:spcAft>
        <a:tabLst>
          <a:tab pos="759324" algn="l"/>
          <a:tab pos="6808780" algn="r"/>
        </a:tabLst>
        <a:defRPr sz="2333" b="1">
          <a:solidFill>
            <a:srgbClr val="DF0024"/>
          </a:solidFill>
          <a:latin typeface="Verdana" pitchFamily="34" charset="0"/>
        </a:defRPr>
      </a:lvl9pPr>
    </p:titleStyle>
    <p:bodyStyle>
      <a:lvl1pPr algn="l" rtl="0" eaLnBrk="0" fontAlgn="base" hangingPunct="0">
        <a:lnSpc>
          <a:spcPct val="95000"/>
        </a:lnSpc>
        <a:spcBef>
          <a:spcPct val="50000"/>
        </a:spcBef>
        <a:spcAft>
          <a:spcPct val="20000"/>
        </a:spcAft>
        <a:defRPr sz="1600">
          <a:solidFill>
            <a:schemeClr val="tx1"/>
          </a:solidFill>
          <a:latin typeface="+mn-lt"/>
          <a:ea typeface="+mn-ea"/>
          <a:cs typeface="+mn-cs"/>
        </a:defRPr>
      </a:lvl1pPr>
      <a:lvl2pPr marL="195263" indent="-193675" algn="l" rtl="0" eaLnBrk="0" fontAlgn="base" hangingPunct="0">
        <a:lnSpc>
          <a:spcPct val="95000"/>
        </a:lnSpc>
        <a:spcBef>
          <a:spcPct val="20000"/>
        </a:spcBef>
        <a:spcAft>
          <a:spcPct val="0"/>
        </a:spcAft>
        <a:buClr>
          <a:srgbClr val="8B8D8E"/>
        </a:buClr>
        <a:buSzPct val="80000"/>
        <a:buFont typeface="Wingdings" panose="05000000000000000000" pitchFamily="2" charset="2"/>
        <a:buChar char="n"/>
        <a:defRPr sz="1600">
          <a:solidFill>
            <a:schemeClr val="tx1"/>
          </a:solidFill>
          <a:latin typeface="+mn-lt"/>
        </a:defRPr>
      </a:lvl2pPr>
      <a:lvl3pPr marL="379413" indent="-182563" algn="l" rtl="0" eaLnBrk="0" fontAlgn="base" hangingPunct="0">
        <a:lnSpc>
          <a:spcPct val="95000"/>
        </a:lnSpc>
        <a:spcBef>
          <a:spcPct val="25000"/>
        </a:spcBef>
        <a:spcAft>
          <a:spcPct val="0"/>
        </a:spcAft>
        <a:buChar char="–"/>
        <a:defRPr>
          <a:solidFill>
            <a:schemeClr val="tx1"/>
          </a:solidFill>
          <a:latin typeface="+mn-lt"/>
        </a:defRPr>
      </a:lvl3pPr>
      <a:lvl4pPr marL="576263" indent="-193675" algn="l" rtl="0" eaLnBrk="0" fontAlgn="base" hangingPunct="0">
        <a:lnSpc>
          <a:spcPct val="95000"/>
        </a:lnSpc>
        <a:spcBef>
          <a:spcPct val="25000"/>
        </a:spcBef>
        <a:spcAft>
          <a:spcPct val="0"/>
        </a:spcAft>
        <a:buSzPct val="70000"/>
        <a:buChar char="•"/>
        <a:defRPr sz="1300">
          <a:solidFill>
            <a:schemeClr val="tx1"/>
          </a:solidFill>
          <a:latin typeface="+mn-lt"/>
        </a:defRPr>
      </a:lvl4pPr>
      <a:lvl5pPr marL="738188" indent="-160338" algn="l" rtl="0" eaLnBrk="0" fontAlgn="base" hangingPunct="0">
        <a:lnSpc>
          <a:spcPct val="95000"/>
        </a:lnSpc>
        <a:spcBef>
          <a:spcPct val="15000"/>
        </a:spcBef>
        <a:spcAft>
          <a:spcPct val="0"/>
        </a:spcAft>
        <a:buSzPct val="70000"/>
        <a:buChar char="–"/>
        <a:defRPr sz="1300">
          <a:solidFill>
            <a:schemeClr val="tx1"/>
          </a:solidFill>
          <a:latin typeface="+mn-lt"/>
        </a:defRPr>
      </a:lvl5pPr>
      <a:lvl6pPr marL="1120466" indent="-161389" algn="l" rtl="0" fontAlgn="base">
        <a:lnSpc>
          <a:spcPct val="95000"/>
        </a:lnSpc>
        <a:spcBef>
          <a:spcPct val="15000"/>
        </a:spcBef>
        <a:spcAft>
          <a:spcPct val="0"/>
        </a:spcAft>
        <a:buSzPct val="70000"/>
        <a:buChar char="–"/>
        <a:defRPr sz="1333">
          <a:solidFill>
            <a:schemeClr val="tx1"/>
          </a:solidFill>
          <a:latin typeface="+mn-lt"/>
        </a:defRPr>
      </a:lvl6pPr>
      <a:lvl7pPr marL="1501451" indent="-161389" algn="l" rtl="0" fontAlgn="base">
        <a:lnSpc>
          <a:spcPct val="95000"/>
        </a:lnSpc>
        <a:spcBef>
          <a:spcPct val="15000"/>
        </a:spcBef>
        <a:spcAft>
          <a:spcPct val="0"/>
        </a:spcAft>
        <a:buSzPct val="70000"/>
        <a:buChar char="–"/>
        <a:defRPr sz="1333">
          <a:solidFill>
            <a:schemeClr val="tx1"/>
          </a:solidFill>
          <a:latin typeface="+mn-lt"/>
        </a:defRPr>
      </a:lvl7pPr>
      <a:lvl8pPr marL="1882436" indent="-161389" algn="l" rtl="0" fontAlgn="base">
        <a:lnSpc>
          <a:spcPct val="95000"/>
        </a:lnSpc>
        <a:spcBef>
          <a:spcPct val="15000"/>
        </a:spcBef>
        <a:spcAft>
          <a:spcPct val="0"/>
        </a:spcAft>
        <a:buSzPct val="70000"/>
        <a:buChar char="–"/>
        <a:defRPr sz="1333">
          <a:solidFill>
            <a:schemeClr val="tx1"/>
          </a:solidFill>
          <a:latin typeface="+mn-lt"/>
        </a:defRPr>
      </a:lvl8pPr>
      <a:lvl9pPr marL="2263420" indent="-161389" algn="l" rtl="0" fontAlgn="base">
        <a:lnSpc>
          <a:spcPct val="95000"/>
        </a:lnSpc>
        <a:spcBef>
          <a:spcPct val="15000"/>
        </a:spcBef>
        <a:spcAft>
          <a:spcPct val="0"/>
        </a:spcAft>
        <a:buSzPct val="70000"/>
        <a:buChar char="–"/>
        <a:defRPr sz="1333">
          <a:solidFill>
            <a:schemeClr val="tx1"/>
          </a:solidFill>
          <a:latin typeface="+mn-lt"/>
        </a:defRPr>
      </a:lvl9pPr>
    </p:bodyStyle>
    <p:otherStyle>
      <a:defPPr>
        <a:defRPr lang="es-E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splunk.com/)" TargetMode="External"/><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9.wmf"/><Relationship Id="rId4" Type="http://schemas.openxmlformats.org/officeDocument/2006/relationships/diagramData" Target="../diagrams/data1.xml"/><Relationship Id="rId9"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4.bin"/><Relationship Id="rId1" Type="http://schemas.openxmlformats.org/officeDocument/2006/relationships/slideLayout" Target="../slideLayouts/slideLayout16.xml"/><Relationship Id="rId5" Type="http://schemas.openxmlformats.org/officeDocument/2006/relationships/hyperlink" Target="mailto:mseijos@mapfre.com" TargetMode="External"/><Relationship Id="rId4" Type="http://schemas.openxmlformats.org/officeDocument/2006/relationships/hyperlink" Target="mailto:NUUMA@3p.mapfre.com" TargetMode="Externa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1.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6.bin"/><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espaciocompartido.mapfre.net/disma/dirSeguridad/prySegAplicaciones/RevsTec/Forms/AllItems.aspx?View=%7bC9B89B6B-0B4E-4CD1-BD20-714ABB3DC35B%7d"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7.bin"/><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hyperlink" Target="http://10.229.214.133/fraude/fraude_red_comercial" TargetMode="External"/><Relationship Id="rId3" Type="http://schemas.openxmlformats.org/officeDocument/2006/relationships/hyperlink" Target="http://10.229.214.133/" TargetMode="External"/><Relationship Id="rId7" Type="http://schemas.openxmlformats.org/officeDocument/2006/relationships/hyperlink" Target="http://10.229.214.133/fraude/sanction_lists_italy" TargetMode="External"/><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hyperlink" Target="http://10.229.214.133/fraude/medio-ambiente" TargetMode="External"/><Relationship Id="rId5" Type="http://schemas.openxmlformats.org/officeDocument/2006/relationships/hyperlink" Target="http://10.229.214.133/fraude/base_fraud_internal" TargetMode="External"/><Relationship Id="rId4" Type="http://schemas.openxmlformats.org/officeDocument/2006/relationships/hyperlink" Target="http://10.229.214.133/fraude/fraude_intern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lcf.es.mapfre.net/" TargetMode="External"/><Relationship Id="rId2" Type="http://schemas.openxmlformats.org/officeDocument/2006/relationships/hyperlink" Target="http://les000a204090.es.mapfre.net/"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mailto:DISMA.SistemasSeguridadMonitorizacionRespuesta@mapfre.com" TargetMode="External"/><Relationship Id="rId2" Type="http://schemas.openxmlformats.org/officeDocument/2006/relationships/hyperlink" Target="file:///\\nes000900-005.es.mapfre.net\disma\DISMA\CCG\COSI\SSMR\Plataformas\SPLUNK\fraude_apps" TargetMode="External"/><Relationship Id="rId1" Type="http://schemas.openxmlformats.org/officeDocument/2006/relationships/slideLayout" Target="../slideLayouts/slideLayout9.xml"/><Relationship Id="rId4" Type="http://schemas.openxmlformats.org/officeDocument/2006/relationships/hyperlink" Target="https://wcorreo10cpd2.mapfre.net/owa/redir.aspx?C=JaBDaCT4GXVG4qogG5_lwS0LgLWmsJxNlHNnZvXQpp12tinLWkjVCA..&amp;URL=file:///\\n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lcf.es.mapfre.net/dj/en-us/sanction_lists_venezuela/home/"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7.wmf"/><Relationship Id="rId5" Type="http://schemas.openxmlformats.org/officeDocument/2006/relationships/oleObject" Target="../embeddings/oleObject8.bin"/><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lcf.es.mapfre.net/en-US/app/fraud_mx_payments/home/"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9.wmf"/><Relationship Id="rId5" Type="http://schemas.openxmlformats.org/officeDocument/2006/relationships/oleObject" Target="../embeddings/oleObject9.bin"/><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0.wmf"/><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oleObject" Target="../embeddings/oleObject10.bin"/><Relationship Id="rId5" Type="http://schemas.openxmlformats.org/officeDocument/2006/relationships/hyperlink" Target="https://lcf.es.mapfre.net/en-US/app/gestion_recibos/" TargetMode="Externa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hyperlink" Target="https://lcf.es.mapfre.net/dj/en-us/sanction_lists_venezuela/home/"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42.wmf"/><Relationship Id="rId5" Type="http://schemas.openxmlformats.org/officeDocument/2006/relationships/oleObject" Target="../embeddings/oleObject11.bin"/><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hyperlink" Target="https://lcf.es.mapfre.net/dj/en-us/sanction_lists_venezuela/home/"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3.wmf"/><Relationship Id="rId5" Type="http://schemas.openxmlformats.org/officeDocument/2006/relationships/oleObject" Target="../embeddings/oleObject12.bin"/><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5.wmf"/><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oleObject" Target="../embeddings/oleObject13.bin"/><Relationship Id="rId5" Type="http://schemas.openxmlformats.org/officeDocument/2006/relationships/hyperlink" Target="https://lcf.es.mapfre.net/en-US/app/fraude_red_comercial/Panel_Casos_Admin" TargetMode="Externa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5357186-46E5-ED11-DC43-F7B382524B5F}"/>
              </a:ext>
            </a:extLst>
          </p:cNvPr>
          <p:cNvSpPr>
            <a:spLocks noChangeArrowheads="1"/>
          </p:cNvSpPr>
          <p:nvPr/>
        </p:nvSpPr>
        <p:spPr bwMode="auto">
          <a:xfrm>
            <a:off x="403225" y="1044575"/>
            <a:ext cx="8129588"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85000"/>
              </a:lnSpc>
              <a:spcBef>
                <a:spcPct val="0"/>
              </a:spcBef>
              <a:spcAft>
                <a:spcPct val="0"/>
              </a:spcAft>
              <a:buFontTx/>
              <a:buNone/>
              <a:defRPr/>
            </a:pPr>
            <a:r>
              <a:rPr lang="en-US" altLang="es-ES" sz="6000" b="1" u="none" dirty="0">
                <a:solidFill>
                  <a:srgbClr val="DF0024"/>
                </a:solidFill>
                <a:latin typeface="+mj-lt"/>
              </a:rPr>
              <a:t>FRAUDE INTERNO Y BLANQUEO DE CAPITALES</a:t>
            </a:r>
          </a:p>
        </p:txBody>
      </p:sp>
      <p:sp>
        <p:nvSpPr>
          <p:cNvPr id="3075" name="Rectangle 3">
            <a:extLst>
              <a:ext uri="{FF2B5EF4-FFF2-40B4-BE49-F238E27FC236}">
                <a16:creationId xmlns:a16="http://schemas.microsoft.com/office/drawing/2014/main" id="{3F594486-F7EC-1024-1E63-A1653605BDB0}"/>
              </a:ext>
            </a:extLst>
          </p:cNvPr>
          <p:cNvSpPr>
            <a:spLocks noChangeArrowheads="1"/>
          </p:cNvSpPr>
          <p:nvPr/>
        </p:nvSpPr>
        <p:spPr bwMode="auto">
          <a:xfrm>
            <a:off x="282575" y="180975"/>
            <a:ext cx="64293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110000"/>
              </a:lnSpc>
              <a:spcBef>
                <a:spcPct val="0"/>
              </a:spcBef>
              <a:buFontTx/>
              <a:buNone/>
              <a:defRPr/>
            </a:pPr>
            <a:r>
              <a:rPr lang="en-US" altLang="es-ES" sz="3000" b="1" u="none" dirty="0">
                <a:latin typeface="+mj-lt"/>
              </a:rPr>
              <a:t>RETORNO DEL SERVICIO</a:t>
            </a:r>
          </a:p>
        </p:txBody>
      </p:sp>
      <p:pic>
        <p:nvPicPr>
          <p:cNvPr id="14340" name="Imagen 2">
            <a:extLst>
              <a:ext uri="{FF2B5EF4-FFF2-40B4-BE49-F238E27FC236}">
                <a16:creationId xmlns:a16="http://schemas.microsoft.com/office/drawing/2014/main" id="{8CD79309-86D2-5CF7-446E-C821F4EF2A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4678363"/>
            <a:ext cx="386397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Marcador de pie de página 1">
            <a:extLst>
              <a:ext uri="{FF2B5EF4-FFF2-40B4-BE49-F238E27FC236}">
                <a16:creationId xmlns:a16="http://schemas.microsoft.com/office/drawing/2014/main" id="{1FC9CC67-31C1-14A6-5E58-99C28DFB2283}"/>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3" name="Content Placeholder 3">
            <a:extLst>
              <a:ext uri="{FF2B5EF4-FFF2-40B4-BE49-F238E27FC236}">
                <a16:creationId xmlns:a16="http://schemas.microsoft.com/office/drawing/2014/main" id="{C0DE9878-CF92-969B-999B-8580AA450F63}"/>
              </a:ext>
            </a:extLst>
          </p:cNvPr>
          <p:cNvSpPr txBox="1">
            <a:spLocks/>
          </p:cNvSpPr>
          <p:nvPr/>
        </p:nvSpPr>
        <p:spPr>
          <a:xfrm>
            <a:off x="346683" y="945972"/>
            <a:ext cx="6903666" cy="2912667"/>
          </a:xfrm>
          <a:prstGeom prst="rect">
            <a:avLst/>
          </a:prstGeom>
        </p:spPr>
        <p:txBody>
          <a:bodyPr numCol="2" spcCol="252000"/>
          <a:lstStyle>
            <a:lvl1pPr algn="l" rtl="0" eaLnBrk="0" fontAlgn="base" hangingPunct="0">
              <a:lnSpc>
                <a:spcPct val="95000"/>
              </a:lnSpc>
              <a:spcBef>
                <a:spcPct val="50000"/>
              </a:spcBef>
              <a:spcAft>
                <a:spcPct val="20000"/>
              </a:spcAft>
              <a:defRPr sz="1200">
                <a:solidFill>
                  <a:schemeClr val="tx1"/>
                </a:solidFill>
                <a:latin typeface="+mn-lt"/>
                <a:ea typeface="+mn-ea"/>
                <a:cs typeface="+mn-cs"/>
              </a:defRPr>
            </a:lvl1pPr>
            <a:lvl2pPr marL="234950" indent="-233363" algn="l" rtl="0" eaLnBrk="0" fontAlgn="base" hangingPunct="0">
              <a:lnSpc>
                <a:spcPct val="95000"/>
              </a:lnSpc>
              <a:spcBef>
                <a:spcPct val="20000"/>
              </a:spcBef>
              <a:spcAft>
                <a:spcPct val="0"/>
              </a:spcAft>
              <a:buClr>
                <a:srgbClr val="8B8D8E"/>
              </a:buClr>
              <a:buSzPct val="80000"/>
              <a:buFont typeface="Wingdings" panose="05000000000000000000" pitchFamily="2" charset="2"/>
              <a:buChar char="n"/>
              <a:defRPr sz="1000">
                <a:solidFill>
                  <a:schemeClr val="tx1"/>
                </a:solidFill>
                <a:latin typeface="+mn-lt"/>
              </a:defRPr>
            </a:lvl2pPr>
            <a:lvl3pPr marL="457200" indent="-220663" algn="l" rtl="0" eaLnBrk="0" fontAlgn="base" hangingPunct="0">
              <a:lnSpc>
                <a:spcPct val="95000"/>
              </a:lnSpc>
              <a:spcBef>
                <a:spcPct val="25000"/>
              </a:spcBef>
              <a:spcAft>
                <a:spcPct val="0"/>
              </a:spcAft>
              <a:buChar char="–"/>
              <a:defRPr sz="1000">
                <a:solidFill>
                  <a:schemeClr val="tx1"/>
                </a:solidFill>
                <a:latin typeface="+mn-lt"/>
              </a:defRPr>
            </a:lvl3pPr>
            <a:lvl4pPr marL="692150" indent="-233363" algn="l" rtl="0" eaLnBrk="0" fontAlgn="base" hangingPunct="0">
              <a:lnSpc>
                <a:spcPct val="95000"/>
              </a:lnSpc>
              <a:spcBef>
                <a:spcPct val="25000"/>
              </a:spcBef>
              <a:spcAft>
                <a:spcPct val="0"/>
              </a:spcAft>
              <a:buSzPct val="70000"/>
              <a:buChar char="•"/>
              <a:defRPr sz="1000">
                <a:solidFill>
                  <a:schemeClr val="tx1"/>
                </a:solidFill>
                <a:latin typeface="+mn-lt"/>
              </a:defRPr>
            </a:lvl4pPr>
            <a:lvl5pPr marL="887413" indent="-193675" algn="l" rtl="0" eaLnBrk="0" fontAlgn="base" hangingPunct="0">
              <a:lnSpc>
                <a:spcPct val="95000"/>
              </a:lnSpc>
              <a:spcBef>
                <a:spcPct val="15000"/>
              </a:spcBef>
              <a:spcAft>
                <a:spcPct val="0"/>
              </a:spcAft>
              <a:buSzPct val="70000"/>
              <a:buChar char="–"/>
              <a:defRPr sz="1000">
                <a:solidFill>
                  <a:schemeClr val="tx1"/>
                </a:solidFill>
                <a:latin typeface="+mn-lt"/>
              </a:defRPr>
            </a:lvl5pPr>
            <a:lvl6pPr marL="1344613" indent="-193675" algn="l" rtl="0" eaLnBrk="1" fontAlgn="base" hangingPunct="1">
              <a:lnSpc>
                <a:spcPct val="95000"/>
              </a:lnSpc>
              <a:spcBef>
                <a:spcPct val="15000"/>
              </a:spcBef>
              <a:spcAft>
                <a:spcPct val="0"/>
              </a:spcAft>
              <a:buSzPct val="70000"/>
              <a:buChar char="–"/>
              <a:defRPr sz="1600">
                <a:solidFill>
                  <a:schemeClr val="tx1"/>
                </a:solidFill>
                <a:latin typeface="+mn-lt"/>
              </a:defRPr>
            </a:lvl6pPr>
            <a:lvl7pPr marL="1801813" indent="-193675" algn="l" rtl="0" eaLnBrk="1" fontAlgn="base" hangingPunct="1">
              <a:lnSpc>
                <a:spcPct val="95000"/>
              </a:lnSpc>
              <a:spcBef>
                <a:spcPct val="15000"/>
              </a:spcBef>
              <a:spcAft>
                <a:spcPct val="0"/>
              </a:spcAft>
              <a:buSzPct val="70000"/>
              <a:buChar char="–"/>
              <a:defRPr sz="1600">
                <a:solidFill>
                  <a:schemeClr val="tx1"/>
                </a:solidFill>
                <a:latin typeface="+mn-lt"/>
              </a:defRPr>
            </a:lvl7pPr>
            <a:lvl8pPr marL="2259013" indent="-193675" algn="l" rtl="0" eaLnBrk="1" fontAlgn="base" hangingPunct="1">
              <a:lnSpc>
                <a:spcPct val="95000"/>
              </a:lnSpc>
              <a:spcBef>
                <a:spcPct val="15000"/>
              </a:spcBef>
              <a:spcAft>
                <a:spcPct val="0"/>
              </a:spcAft>
              <a:buSzPct val="70000"/>
              <a:buChar char="–"/>
              <a:defRPr sz="1600">
                <a:solidFill>
                  <a:schemeClr val="tx1"/>
                </a:solidFill>
                <a:latin typeface="+mn-lt"/>
              </a:defRPr>
            </a:lvl8pPr>
            <a:lvl9pPr marL="2716213" indent="-193675" algn="l" rtl="0" eaLnBrk="1" fontAlgn="base" hangingPunct="1">
              <a:lnSpc>
                <a:spcPct val="95000"/>
              </a:lnSpc>
              <a:spcBef>
                <a:spcPct val="15000"/>
              </a:spcBef>
              <a:spcAft>
                <a:spcPct val="0"/>
              </a:spcAft>
              <a:buSzPct val="70000"/>
              <a:buChar char="–"/>
              <a:defRPr sz="1600">
                <a:solidFill>
                  <a:schemeClr val="tx1"/>
                </a:solidFill>
                <a:latin typeface="+mn-lt"/>
              </a:defRPr>
            </a:lvl9pPr>
          </a:lstStyle>
          <a:p>
            <a:pPr algn="just">
              <a:spcAft>
                <a:spcPts val="1200"/>
              </a:spcAft>
              <a:defRPr/>
            </a:pPr>
            <a:r>
              <a:rPr lang="es-ES" sz="1000" u="none" kern="0" dirty="0"/>
              <a:t>El Departamento de Lucha contra el Fraude ha desarrollado una plataforma llamada PLATEA (Plataforma Tecnológica Antifraude) que es el sistema  sobre el que se desarrollan las funcionalidades antifraude.</a:t>
            </a:r>
          </a:p>
          <a:p>
            <a:pPr algn="just">
              <a:spcAft>
                <a:spcPts val="1200"/>
              </a:spcAft>
              <a:defRPr/>
            </a:pPr>
            <a:r>
              <a:rPr lang="es-ES" sz="1000" u="none" kern="0" dirty="0"/>
              <a:t>Este sistema está basado en la tecnología de Big Data </a:t>
            </a:r>
            <a:r>
              <a:rPr lang="es-ES" sz="1000" b="1" u="none" kern="0" dirty="0"/>
              <a:t>SPLUNK</a:t>
            </a:r>
            <a:r>
              <a:rPr lang="es-ES" sz="1000" u="none" kern="0" dirty="0"/>
              <a:t>. Mediante SPLUNK, se monitorizan y se traen todas las fuentes de datos, y de esta manera se indexan. Aunque ya se hablará más adelante, </a:t>
            </a:r>
            <a:r>
              <a:rPr lang="es-ES" sz="1000" u="none" kern="0" dirty="0" err="1"/>
              <a:t>Splunk</a:t>
            </a:r>
            <a:r>
              <a:rPr lang="es-ES" sz="1000" u="none" kern="0" dirty="0"/>
              <a:t> almacena los datos en dos tipos de bases de datos distintos: </a:t>
            </a:r>
            <a:r>
              <a:rPr lang="es-ES" sz="1000" b="1" u="none" kern="0" dirty="0"/>
              <a:t>Índices</a:t>
            </a:r>
            <a:r>
              <a:rPr lang="es-ES" sz="1000" u="none" kern="0" dirty="0"/>
              <a:t> y </a:t>
            </a:r>
            <a:r>
              <a:rPr lang="es-ES" sz="1000" b="1" u="none" kern="0" dirty="0" err="1"/>
              <a:t>KVStores</a:t>
            </a:r>
            <a:r>
              <a:rPr lang="es-ES" sz="1000" u="none" kern="0" dirty="0"/>
              <a:t>. </a:t>
            </a:r>
          </a:p>
          <a:p>
            <a:pPr algn="just">
              <a:spcAft>
                <a:spcPts val="1200"/>
              </a:spcAft>
              <a:defRPr/>
            </a:pPr>
            <a:r>
              <a:rPr lang="es-ES" sz="1000" u="none" kern="0" dirty="0"/>
              <a:t>El departamento antifraude crea dentro de </a:t>
            </a:r>
            <a:r>
              <a:rPr lang="es-ES" sz="1000" u="none" kern="0" dirty="0" err="1"/>
              <a:t>Splunk</a:t>
            </a:r>
            <a:r>
              <a:rPr lang="es-ES" sz="1000" u="none" kern="0" dirty="0"/>
              <a:t> aplicaciones, llamadas </a:t>
            </a:r>
            <a:r>
              <a:rPr lang="es-ES" sz="1000" b="1" u="none" kern="0" dirty="0"/>
              <a:t>Escenarios</a:t>
            </a:r>
            <a:r>
              <a:rPr lang="es-ES" sz="1000" u="none" kern="0" dirty="0"/>
              <a:t>, web mediante </a:t>
            </a:r>
            <a:r>
              <a:rPr lang="es-ES" sz="1000" b="1" u="none" kern="0" dirty="0"/>
              <a:t>Django</a:t>
            </a:r>
            <a:r>
              <a:rPr lang="es-ES" sz="1000" u="none" kern="0" dirty="0"/>
              <a:t> y </a:t>
            </a:r>
            <a:r>
              <a:rPr lang="es-ES" sz="1000" b="1" u="none" kern="0" dirty="0"/>
              <a:t>Python</a:t>
            </a:r>
            <a:r>
              <a:rPr lang="es-ES" sz="1000" u="none" kern="0" dirty="0"/>
              <a:t> que sirve de interfaz para el uso de la aplicación. Son el conjunto de estas aplicaciones las que componen PLATEA.</a:t>
            </a:r>
          </a:p>
          <a:p>
            <a:pPr algn="just">
              <a:spcAft>
                <a:spcPts val="1200"/>
              </a:spcAft>
              <a:defRPr/>
            </a:pPr>
            <a:r>
              <a:rPr lang="es-ES" sz="1000" u="none" kern="0" dirty="0"/>
              <a:t>Dentro de estas aplicaciones se usan </a:t>
            </a:r>
            <a:r>
              <a:rPr lang="es-ES" sz="1000" b="1" u="none" kern="0" dirty="0"/>
              <a:t>consultas escritas en SPL</a:t>
            </a:r>
            <a:r>
              <a:rPr lang="es-ES" sz="1000" u="none" kern="0" dirty="0"/>
              <a:t> para transformar los datos y consultarlos, y mediante el uso de </a:t>
            </a:r>
            <a:r>
              <a:rPr lang="es-ES" sz="1000" b="1" u="none" kern="0" dirty="0"/>
              <a:t>reglas de detección</a:t>
            </a:r>
            <a:r>
              <a:rPr lang="es-ES" sz="1000" u="none" kern="0" dirty="0"/>
              <a:t> se obtienen indicios de fraude que el operador podrá usarlos para realizar su investigación de cada indicio.</a:t>
            </a:r>
          </a:p>
          <a:p>
            <a:pPr algn="just">
              <a:spcAft>
                <a:spcPts val="1200"/>
              </a:spcAft>
              <a:defRPr/>
            </a:pPr>
            <a:endParaRPr lang="es-ES" sz="1000" u="none" kern="0" dirty="0"/>
          </a:p>
          <a:p>
            <a:pPr algn="just">
              <a:spcAft>
                <a:spcPts val="1200"/>
              </a:spcAft>
              <a:defRPr/>
            </a:pPr>
            <a:endParaRPr lang="es-ES" sz="1000" u="none" kern="0" dirty="0"/>
          </a:p>
          <a:p>
            <a:pPr algn="just">
              <a:spcAft>
                <a:spcPts val="1200"/>
              </a:spcAft>
              <a:defRPr/>
            </a:pPr>
            <a:endParaRPr lang="es-ES" sz="1000" u="none" kern="0" dirty="0"/>
          </a:p>
          <a:p>
            <a:pPr algn="just">
              <a:spcAft>
                <a:spcPts val="1200"/>
              </a:spcAft>
              <a:defRPr/>
            </a:pPr>
            <a:endParaRPr lang="es-ES" sz="1000" u="none" kern="0" dirty="0"/>
          </a:p>
          <a:p>
            <a:pPr algn="just">
              <a:spcAft>
                <a:spcPts val="1200"/>
              </a:spcAft>
              <a:defRPr/>
            </a:pPr>
            <a:endParaRPr lang="es-ES" sz="1000" u="none" kern="0" dirty="0"/>
          </a:p>
          <a:p>
            <a:pPr algn="just">
              <a:spcAft>
                <a:spcPts val="1200"/>
              </a:spcAft>
              <a:defRPr/>
            </a:pPr>
            <a:endParaRPr lang="es-ES" sz="1000" u="none" kern="0" dirty="0"/>
          </a:p>
          <a:p>
            <a:pPr algn="just">
              <a:spcAft>
                <a:spcPts val="1200"/>
              </a:spcAft>
              <a:defRPr/>
            </a:pPr>
            <a:endParaRPr lang="es-ES" sz="1000" u="none" kern="0" dirty="0"/>
          </a:p>
          <a:p>
            <a:pPr>
              <a:spcAft>
                <a:spcPts val="1200"/>
              </a:spcAft>
              <a:defRPr/>
            </a:pPr>
            <a:endParaRPr lang="es-ES" sz="1000" b="1" u="none" kern="0" dirty="0">
              <a:solidFill>
                <a:schemeClr val="accent2"/>
              </a:solidFill>
            </a:endParaRPr>
          </a:p>
          <a:p>
            <a:pPr marL="171450" indent="-171450">
              <a:spcAft>
                <a:spcPts val="1200"/>
              </a:spcAft>
              <a:buFont typeface="Arial" panose="020B0604020202020204" pitchFamily="34" charset="0"/>
              <a:buChar char="•"/>
              <a:defRPr/>
            </a:pPr>
            <a:endParaRPr lang="es-ES" sz="1000" u="none" kern="0" dirty="0"/>
          </a:p>
          <a:p>
            <a:pPr marL="171450" indent="-171450">
              <a:spcAft>
                <a:spcPts val="1200"/>
              </a:spcAft>
              <a:buFont typeface="Arial" panose="020B0604020202020204" pitchFamily="34" charset="0"/>
              <a:buChar char="•"/>
              <a:defRPr/>
            </a:pPr>
            <a:endParaRPr lang="es-ES" sz="1000" u="none" kern="0" dirty="0"/>
          </a:p>
          <a:p>
            <a:pPr>
              <a:spcAft>
                <a:spcPts val="1200"/>
              </a:spcAft>
              <a:defRPr/>
            </a:pPr>
            <a:endParaRPr lang="es-ES" sz="1000" u="none" kern="0" dirty="0"/>
          </a:p>
        </p:txBody>
      </p:sp>
      <p:sp>
        <p:nvSpPr>
          <p:cNvPr id="4" name="Rectangle 3">
            <a:extLst>
              <a:ext uri="{FF2B5EF4-FFF2-40B4-BE49-F238E27FC236}">
                <a16:creationId xmlns:a16="http://schemas.microsoft.com/office/drawing/2014/main" id="{B94500F1-98EF-C70A-9506-F0C654BF6DD5}"/>
              </a:ext>
            </a:extLst>
          </p:cNvPr>
          <p:cNvSpPr txBox="1">
            <a:spLocks noChangeArrowheads="1"/>
          </p:cNvSpPr>
          <p:nvPr/>
        </p:nvSpPr>
        <p:spPr bwMode="auto">
          <a:xfrm>
            <a:off x="206375" y="258763"/>
            <a:ext cx="81470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PLATEA: Arquitectura antigua</a:t>
            </a:r>
          </a:p>
          <a:p>
            <a:pPr eaLnBrk="1" hangingPunct="1">
              <a:lnSpc>
                <a:spcPts val="2500"/>
              </a:lnSpc>
              <a:defRPr/>
            </a:pPr>
            <a:endParaRPr lang="es-ES_tradnl" altLang="es-ES" u="none" kern="0" dirty="0"/>
          </a:p>
        </p:txBody>
      </p:sp>
      <p:pic>
        <p:nvPicPr>
          <p:cNvPr id="31749" name="Imagen 5">
            <a:extLst>
              <a:ext uri="{FF2B5EF4-FFF2-40B4-BE49-F238E27FC236}">
                <a16:creationId xmlns:a16="http://schemas.microsoft.com/office/drawing/2014/main" id="{DDA4B7AE-7E4C-DB47-CD03-3C7E47E92E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9888" y="776288"/>
            <a:ext cx="3252787"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CuadroTexto 6">
            <a:extLst>
              <a:ext uri="{FF2B5EF4-FFF2-40B4-BE49-F238E27FC236}">
                <a16:creationId xmlns:a16="http://schemas.microsoft.com/office/drawing/2014/main" id="{FED1C23A-79E4-1AC1-0560-D29F8D366D66}"/>
              </a:ext>
            </a:extLst>
          </p:cNvPr>
          <p:cNvSpPr txBox="1">
            <a:spLocks noChangeArrowheads="1"/>
          </p:cNvSpPr>
          <p:nvPr/>
        </p:nvSpPr>
        <p:spPr bwMode="auto">
          <a:xfrm>
            <a:off x="5194300" y="5160963"/>
            <a:ext cx="15843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r>
              <a:rPr lang="es-ES" altLang="es-ES" sz="1100" u="none">
                <a:solidFill>
                  <a:schemeClr val="tx1"/>
                </a:solidFill>
              </a:rPr>
              <a:t>Fuente: Alvaro Marí</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Marcador de pie de página 1">
            <a:extLst>
              <a:ext uri="{FF2B5EF4-FFF2-40B4-BE49-F238E27FC236}">
                <a16:creationId xmlns:a16="http://schemas.microsoft.com/office/drawing/2014/main" id="{A91741DB-F051-4631-5558-D7065A82E8F7}"/>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3" name="Content Placeholder 3">
            <a:extLst>
              <a:ext uri="{FF2B5EF4-FFF2-40B4-BE49-F238E27FC236}">
                <a16:creationId xmlns:a16="http://schemas.microsoft.com/office/drawing/2014/main" id="{B5146830-F5FC-A32C-D1B2-24DC1753754A}"/>
              </a:ext>
            </a:extLst>
          </p:cNvPr>
          <p:cNvSpPr txBox="1">
            <a:spLocks/>
          </p:cNvSpPr>
          <p:nvPr/>
        </p:nvSpPr>
        <p:spPr>
          <a:xfrm>
            <a:off x="346683" y="945972"/>
            <a:ext cx="8006742" cy="4281024"/>
          </a:xfrm>
          <a:prstGeom prst="rect">
            <a:avLst/>
          </a:prstGeom>
        </p:spPr>
        <p:txBody>
          <a:bodyPr numCol="2" spcCol="252000"/>
          <a:lstStyle>
            <a:lvl1pPr algn="l" rtl="0" eaLnBrk="0" fontAlgn="base" hangingPunct="0">
              <a:lnSpc>
                <a:spcPct val="95000"/>
              </a:lnSpc>
              <a:spcBef>
                <a:spcPct val="50000"/>
              </a:spcBef>
              <a:spcAft>
                <a:spcPct val="20000"/>
              </a:spcAft>
              <a:defRPr sz="1200">
                <a:solidFill>
                  <a:schemeClr val="tx1"/>
                </a:solidFill>
                <a:latin typeface="+mn-lt"/>
                <a:ea typeface="+mn-ea"/>
                <a:cs typeface="+mn-cs"/>
              </a:defRPr>
            </a:lvl1pPr>
            <a:lvl2pPr marL="234950" indent="-233363" algn="l" rtl="0" eaLnBrk="0" fontAlgn="base" hangingPunct="0">
              <a:lnSpc>
                <a:spcPct val="95000"/>
              </a:lnSpc>
              <a:spcBef>
                <a:spcPct val="20000"/>
              </a:spcBef>
              <a:spcAft>
                <a:spcPct val="0"/>
              </a:spcAft>
              <a:buClr>
                <a:srgbClr val="8B8D8E"/>
              </a:buClr>
              <a:buSzPct val="80000"/>
              <a:buFont typeface="Wingdings" panose="05000000000000000000" pitchFamily="2" charset="2"/>
              <a:buChar char="n"/>
              <a:defRPr sz="1000">
                <a:solidFill>
                  <a:schemeClr val="tx1"/>
                </a:solidFill>
                <a:latin typeface="+mn-lt"/>
              </a:defRPr>
            </a:lvl2pPr>
            <a:lvl3pPr marL="457200" indent="-220663" algn="l" rtl="0" eaLnBrk="0" fontAlgn="base" hangingPunct="0">
              <a:lnSpc>
                <a:spcPct val="95000"/>
              </a:lnSpc>
              <a:spcBef>
                <a:spcPct val="25000"/>
              </a:spcBef>
              <a:spcAft>
                <a:spcPct val="0"/>
              </a:spcAft>
              <a:buChar char="–"/>
              <a:defRPr sz="1000">
                <a:solidFill>
                  <a:schemeClr val="tx1"/>
                </a:solidFill>
                <a:latin typeface="+mn-lt"/>
              </a:defRPr>
            </a:lvl3pPr>
            <a:lvl4pPr marL="692150" indent="-233363" algn="l" rtl="0" eaLnBrk="0" fontAlgn="base" hangingPunct="0">
              <a:lnSpc>
                <a:spcPct val="95000"/>
              </a:lnSpc>
              <a:spcBef>
                <a:spcPct val="25000"/>
              </a:spcBef>
              <a:spcAft>
                <a:spcPct val="0"/>
              </a:spcAft>
              <a:buSzPct val="70000"/>
              <a:buChar char="•"/>
              <a:defRPr sz="1000">
                <a:solidFill>
                  <a:schemeClr val="tx1"/>
                </a:solidFill>
                <a:latin typeface="+mn-lt"/>
              </a:defRPr>
            </a:lvl4pPr>
            <a:lvl5pPr marL="887413" indent="-193675" algn="l" rtl="0" eaLnBrk="0" fontAlgn="base" hangingPunct="0">
              <a:lnSpc>
                <a:spcPct val="95000"/>
              </a:lnSpc>
              <a:spcBef>
                <a:spcPct val="15000"/>
              </a:spcBef>
              <a:spcAft>
                <a:spcPct val="0"/>
              </a:spcAft>
              <a:buSzPct val="70000"/>
              <a:buChar char="–"/>
              <a:defRPr sz="1000">
                <a:solidFill>
                  <a:schemeClr val="tx1"/>
                </a:solidFill>
                <a:latin typeface="+mn-lt"/>
              </a:defRPr>
            </a:lvl5pPr>
            <a:lvl6pPr marL="1344613" indent="-193675" algn="l" rtl="0" eaLnBrk="1" fontAlgn="base" hangingPunct="1">
              <a:lnSpc>
                <a:spcPct val="95000"/>
              </a:lnSpc>
              <a:spcBef>
                <a:spcPct val="15000"/>
              </a:spcBef>
              <a:spcAft>
                <a:spcPct val="0"/>
              </a:spcAft>
              <a:buSzPct val="70000"/>
              <a:buChar char="–"/>
              <a:defRPr sz="1600">
                <a:solidFill>
                  <a:schemeClr val="tx1"/>
                </a:solidFill>
                <a:latin typeface="+mn-lt"/>
              </a:defRPr>
            </a:lvl6pPr>
            <a:lvl7pPr marL="1801813" indent="-193675" algn="l" rtl="0" eaLnBrk="1" fontAlgn="base" hangingPunct="1">
              <a:lnSpc>
                <a:spcPct val="95000"/>
              </a:lnSpc>
              <a:spcBef>
                <a:spcPct val="15000"/>
              </a:spcBef>
              <a:spcAft>
                <a:spcPct val="0"/>
              </a:spcAft>
              <a:buSzPct val="70000"/>
              <a:buChar char="–"/>
              <a:defRPr sz="1600">
                <a:solidFill>
                  <a:schemeClr val="tx1"/>
                </a:solidFill>
                <a:latin typeface="+mn-lt"/>
              </a:defRPr>
            </a:lvl7pPr>
            <a:lvl8pPr marL="2259013" indent="-193675" algn="l" rtl="0" eaLnBrk="1" fontAlgn="base" hangingPunct="1">
              <a:lnSpc>
                <a:spcPct val="95000"/>
              </a:lnSpc>
              <a:spcBef>
                <a:spcPct val="15000"/>
              </a:spcBef>
              <a:spcAft>
                <a:spcPct val="0"/>
              </a:spcAft>
              <a:buSzPct val="70000"/>
              <a:buChar char="–"/>
              <a:defRPr sz="1600">
                <a:solidFill>
                  <a:schemeClr val="tx1"/>
                </a:solidFill>
                <a:latin typeface="+mn-lt"/>
              </a:defRPr>
            </a:lvl8pPr>
            <a:lvl9pPr marL="2716213" indent="-193675" algn="l" rtl="0" eaLnBrk="1" fontAlgn="base" hangingPunct="1">
              <a:lnSpc>
                <a:spcPct val="95000"/>
              </a:lnSpc>
              <a:spcBef>
                <a:spcPct val="15000"/>
              </a:spcBef>
              <a:spcAft>
                <a:spcPct val="0"/>
              </a:spcAft>
              <a:buSzPct val="70000"/>
              <a:buChar char="–"/>
              <a:defRPr sz="1600">
                <a:solidFill>
                  <a:schemeClr val="tx1"/>
                </a:solidFill>
                <a:latin typeface="+mn-lt"/>
              </a:defRPr>
            </a:lvl9pPr>
          </a:lstStyle>
          <a:p>
            <a:pPr algn="just">
              <a:spcAft>
                <a:spcPts val="1200"/>
              </a:spcAft>
              <a:defRPr/>
            </a:pPr>
            <a:r>
              <a:rPr lang="es-ES" sz="1000" u="none" kern="0" dirty="0"/>
              <a:t>La nueva arquitectura está diseñada con el patrón multicapas MVC (Modelo vista controlador) que separa los datos y principalmente lo que es la lógica de negocio de una aplicación de su representación y el módulo encargado de gestionar los eventos y las comunicaciones, en la siguiente figura mostramos una gráfica que muestra la actual arquitectura.</a:t>
            </a:r>
          </a:p>
          <a:p>
            <a:pPr algn="just">
              <a:spcAft>
                <a:spcPts val="1200"/>
              </a:spcAft>
              <a:defRPr/>
            </a:pPr>
            <a:r>
              <a:rPr lang="es-ES" sz="1000" u="none" kern="0" dirty="0"/>
              <a:t>El </a:t>
            </a:r>
            <a:r>
              <a:rPr lang="es-ES" sz="1000" u="none" kern="0" dirty="0" err="1"/>
              <a:t>Frontend</a:t>
            </a:r>
            <a:r>
              <a:rPr lang="es-ES" sz="1000" u="none" kern="0" dirty="0"/>
              <a:t> dependiendo del escenario se realiza o bien mediante Django como </a:t>
            </a:r>
            <a:r>
              <a:rPr lang="es-ES" sz="1000" u="none" kern="0" dirty="0" err="1"/>
              <a:t>framework</a:t>
            </a:r>
            <a:r>
              <a:rPr lang="es-ES" sz="1000" u="none" kern="0" dirty="0"/>
              <a:t> monolítico con la integración de tecnologías HTML, JS, CSS y librerías relacionadas o con Angular 7.2.2 apoyándonos en patrón REDUX (RGRSX), siendo esta  una pequeña librería con una API simple y limitada, diseñada para ser un contenedor predecible del estado de la aplicación, para facilitar tanto la trazabilidad de los estados de las variables, como para centralizar las operaciones CRUD sobre las mismas.</a:t>
            </a:r>
          </a:p>
          <a:p>
            <a:pPr algn="just">
              <a:spcAft>
                <a:spcPts val="1200"/>
              </a:spcAft>
              <a:defRPr/>
            </a:pPr>
            <a:r>
              <a:rPr lang="es-ES" sz="1000" u="none" kern="0" dirty="0"/>
              <a:t>El </a:t>
            </a:r>
            <a:r>
              <a:rPr lang="es-ES" sz="1000" u="none" kern="0" dirty="0" err="1"/>
              <a:t>BackEnd</a:t>
            </a:r>
            <a:r>
              <a:rPr lang="es-ES" sz="1000" u="none" kern="0" dirty="0"/>
              <a:t> presenta una API REST a la cual se le enviará peticiones tanto desde nuestro </a:t>
            </a:r>
            <a:r>
              <a:rPr lang="es-ES" sz="1000" u="none" kern="0" dirty="0" err="1"/>
              <a:t>Frontend</a:t>
            </a:r>
            <a:r>
              <a:rPr lang="es-ES" sz="1000" u="none" kern="0" dirty="0"/>
              <a:t>, como desde aplicaciones de tercero, por  lo las API siguen un diseño lo más genérica posible para que lo puedan utilizar el mayor número de sistemas interrelacionados. Está desarrollada con Python 3.0 haciendo uso de </a:t>
            </a:r>
            <a:r>
              <a:rPr lang="es-ES" sz="1000" u="none" kern="0" dirty="0" err="1"/>
              <a:t>framework</a:t>
            </a:r>
            <a:r>
              <a:rPr lang="es-ES" sz="1000" u="none" kern="0" dirty="0"/>
              <a:t> </a:t>
            </a:r>
            <a:r>
              <a:rPr lang="es-ES" sz="1000" u="none" kern="0" dirty="0" err="1"/>
              <a:t>Flask</a:t>
            </a:r>
            <a:r>
              <a:rPr lang="es-ES" sz="1000" u="none" kern="0" dirty="0"/>
              <a:t>. Este controlador se comunicara con el </a:t>
            </a:r>
            <a:r>
              <a:rPr lang="es-ES" sz="1000" u="none" kern="0" dirty="0" err="1"/>
              <a:t>Searchead</a:t>
            </a:r>
            <a:r>
              <a:rPr lang="es-ES" sz="1000" u="none" kern="0" dirty="0"/>
              <a:t> de </a:t>
            </a:r>
            <a:r>
              <a:rPr lang="es-ES" sz="1000" u="none" kern="0" dirty="0" err="1"/>
              <a:t>Splunk</a:t>
            </a:r>
            <a:r>
              <a:rPr lang="es-ES" sz="1000" u="none" kern="0" dirty="0"/>
              <a:t> para acceder al modelo y su lógica</a:t>
            </a:r>
          </a:p>
          <a:p>
            <a:pPr algn="just">
              <a:spcAft>
                <a:spcPts val="1200"/>
              </a:spcAft>
              <a:defRPr/>
            </a:pPr>
            <a:endParaRPr lang="es-ES" sz="1000" u="none" kern="0" dirty="0"/>
          </a:p>
          <a:p>
            <a:pPr algn="just">
              <a:spcAft>
                <a:spcPts val="1200"/>
              </a:spcAft>
              <a:defRPr/>
            </a:pPr>
            <a:endParaRPr lang="es-ES" sz="1000" u="none" kern="0" dirty="0"/>
          </a:p>
          <a:p>
            <a:pPr algn="just">
              <a:spcAft>
                <a:spcPts val="1200"/>
              </a:spcAft>
              <a:defRPr/>
            </a:pPr>
            <a:endParaRPr lang="es-ES" sz="1000" u="none" kern="0" dirty="0"/>
          </a:p>
          <a:p>
            <a:pPr algn="just">
              <a:spcAft>
                <a:spcPts val="1200"/>
              </a:spcAft>
              <a:defRPr/>
            </a:pPr>
            <a:endParaRPr lang="es-ES" sz="1000" u="none" kern="0" dirty="0"/>
          </a:p>
          <a:p>
            <a:pPr algn="just">
              <a:spcAft>
                <a:spcPts val="1200"/>
              </a:spcAft>
              <a:defRPr/>
            </a:pPr>
            <a:endParaRPr lang="es-ES" sz="1000" u="none" kern="0" dirty="0"/>
          </a:p>
          <a:p>
            <a:pPr algn="just">
              <a:spcAft>
                <a:spcPts val="1200"/>
              </a:spcAft>
              <a:defRPr/>
            </a:pPr>
            <a:endParaRPr lang="es-ES" sz="1000" u="none" kern="0" dirty="0"/>
          </a:p>
          <a:p>
            <a:pPr algn="just">
              <a:spcAft>
                <a:spcPts val="1200"/>
              </a:spcAft>
              <a:defRPr/>
            </a:pPr>
            <a:endParaRPr lang="es-ES" sz="1000" u="none" kern="0" dirty="0"/>
          </a:p>
          <a:p>
            <a:pPr algn="just">
              <a:spcAft>
                <a:spcPts val="1200"/>
              </a:spcAft>
              <a:defRPr/>
            </a:pPr>
            <a:endParaRPr lang="es-ES" sz="1000" u="none" kern="0" dirty="0"/>
          </a:p>
          <a:p>
            <a:pPr>
              <a:spcAft>
                <a:spcPts val="1200"/>
              </a:spcAft>
              <a:defRPr/>
            </a:pPr>
            <a:endParaRPr lang="es-ES" sz="1000" b="1" u="none" kern="0" dirty="0">
              <a:solidFill>
                <a:schemeClr val="accent2"/>
              </a:solidFill>
            </a:endParaRPr>
          </a:p>
          <a:p>
            <a:pPr marL="171450" indent="-171450">
              <a:spcAft>
                <a:spcPts val="1200"/>
              </a:spcAft>
              <a:buFont typeface="Arial" panose="020B0604020202020204" pitchFamily="34" charset="0"/>
              <a:buChar char="•"/>
              <a:defRPr/>
            </a:pPr>
            <a:endParaRPr lang="es-ES" sz="1000" u="none" kern="0" dirty="0"/>
          </a:p>
          <a:p>
            <a:pPr marL="171450" indent="-171450">
              <a:spcAft>
                <a:spcPts val="1200"/>
              </a:spcAft>
              <a:buFont typeface="Arial" panose="020B0604020202020204" pitchFamily="34" charset="0"/>
              <a:buChar char="•"/>
              <a:defRPr/>
            </a:pPr>
            <a:endParaRPr lang="es-ES" sz="1000" u="none" kern="0" dirty="0"/>
          </a:p>
          <a:p>
            <a:pPr>
              <a:spcAft>
                <a:spcPts val="1200"/>
              </a:spcAft>
              <a:defRPr/>
            </a:pPr>
            <a:endParaRPr lang="es-ES" sz="1000" u="none" kern="0" dirty="0"/>
          </a:p>
        </p:txBody>
      </p:sp>
      <p:sp>
        <p:nvSpPr>
          <p:cNvPr id="4" name="Rectangle 3">
            <a:extLst>
              <a:ext uri="{FF2B5EF4-FFF2-40B4-BE49-F238E27FC236}">
                <a16:creationId xmlns:a16="http://schemas.microsoft.com/office/drawing/2014/main" id="{29A95CC9-2174-CAFA-2222-EA3F6ADCDD72}"/>
              </a:ext>
            </a:extLst>
          </p:cNvPr>
          <p:cNvSpPr txBox="1">
            <a:spLocks noChangeArrowheads="1"/>
          </p:cNvSpPr>
          <p:nvPr/>
        </p:nvSpPr>
        <p:spPr bwMode="auto">
          <a:xfrm>
            <a:off x="206375" y="258763"/>
            <a:ext cx="81470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PLATEA: Nuevo </a:t>
            </a:r>
            <a:r>
              <a:rPr lang="es-ES_tradnl" altLang="es-ES" u="none" kern="0" dirty="0" err="1"/>
              <a:t>framework</a:t>
            </a:r>
            <a:endParaRPr lang="es-ES_tradnl" altLang="es-ES" u="none" kern="0" dirty="0"/>
          </a:p>
          <a:p>
            <a:pPr eaLnBrk="1" hangingPunct="1">
              <a:lnSpc>
                <a:spcPts val="2500"/>
              </a:lnSpc>
              <a:defRPr/>
            </a:pPr>
            <a:endParaRPr lang="es-ES_tradnl" altLang="es-ES" u="none" kern="0" dirty="0"/>
          </a:p>
        </p:txBody>
      </p:sp>
      <p:sp>
        <p:nvSpPr>
          <p:cNvPr id="32773" name="CuadroTexto 6">
            <a:extLst>
              <a:ext uri="{FF2B5EF4-FFF2-40B4-BE49-F238E27FC236}">
                <a16:creationId xmlns:a16="http://schemas.microsoft.com/office/drawing/2014/main" id="{41F5FD92-396F-FF95-17B8-FE2176C411F0}"/>
              </a:ext>
            </a:extLst>
          </p:cNvPr>
          <p:cNvSpPr txBox="1">
            <a:spLocks noChangeArrowheads="1"/>
          </p:cNvSpPr>
          <p:nvPr/>
        </p:nvSpPr>
        <p:spPr bwMode="auto">
          <a:xfrm>
            <a:off x="5194300" y="5160963"/>
            <a:ext cx="15843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r>
              <a:rPr lang="es-ES" altLang="es-ES" sz="1100" u="none">
                <a:solidFill>
                  <a:schemeClr val="tx1"/>
                </a:solidFill>
              </a:rPr>
              <a:t>Fuente: Alvaro Marí</a:t>
            </a:r>
          </a:p>
        </p:txBody>
      </p:sp>
      <p:pic>
        <p:nvPicPr>
          <p:cNvPr id="32774" name="Imagen 4">
            <a:extLst>
              <a:ext uri="{FF2B5EF4-FFF2-40B4-BE49-F238E27FC236}">
                <a16:creationId xmlns:a16="http://schemas.microsoft.com/office/drawing/2014/main" id="{7E089B15-CE64-A198-BADD-D74B58B74E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86288" y="1250950"/>
            <a:ext cx="39243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Marcador de pie de página 1">
            <a:extLst>
              <a:ext uri="{FF2B5EF4-FFF2-40B4-BE49-F238E27FC236}">
                <a16:creationId xmlns:a16="http://schemas.microsoft.com/office/drawing/2014/main" id="{7F59A2C2-B2F3-B573-57BF-4B99BB6B5627}"/>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3" name="Rectangle 3">
            <a:extLst>
              <a:ext uri="{FF2B5EF4-FFF2-40B4-BE49-F238E27FC236}">
                <a16:creationId xmlns:a16="http://schemas.microsoft.com/office/drawing/2014/main" id="{171A5C9A-6426-9265-7AD9-E3CDFDC407B8}"/>
              </a:ext>
            </a:extLst>
          </p:cNvPr>
          <p:cNvSpPr txBox="1">
            <a:spLocks noChangeArrowheads="1"/>
          </p:cNvSpPr>
          <p:nvPr/>
        </p:nvSpPr>
        <p:spPr bwMode="auto">
          <a:xfrm>
            <a:off x="206375" y="258763"/>
            <a:ext cx="84518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ENTORNO DE DESARROLLO: </a:t>
            </a:r>
            <a:r>
              <a:rPr lang="es-ES_tradnl" altLang="es-ES" sz="1800" u="none" kern="0" dirty="0">
                <a:solidFill>
                  <a:schemeClr val="tx1">
                    <a:lumMod val="50000"/>
                    <a:lumOff val="50000"/>
                  </a:schemeClr>
                </a:solidFill>
              </a:rPr>
              <a:t>Arquitectura antigua instalación</a:t>
            </a:r>
          </a:p>
        </p:txBody>
      </p:sp>
      <p:sp>
        <p:nvSpPr>
          <p:cNvPr id="4" name="CuadroTexto 3">
            <a:extLst>
              <a:ext uri="{FF2B5EF4-FFF2-40B4-BE49-F238E27FC236}">
                <a16:creationId xmlns:a16="http://schemas.microsoft.com/office/drawing/2014/main" id="{80545715-46C6-A7CC-A26D-D227F34EBB0D}"/>
              </a:ext>
            </a:extLst>
          </p:cNvPr>
          <p:cNvSpPr txBox="1"/>
          <p:nvPr/>
        </p:nvSpPr>
        <p:spPr>
          <a:xfrm>
            <a:off x="206375" y="2922588"/>
            <a:ext cx="8582025" cy="3600450"/>
          </a:xfrm>
          <a:prstGeom prst="rect">
            <a:avLst/>
          </a:prstGeom>
          <a:noFill/>
        </p:spPr>
        <p:txBody>
          <a:bodyPr>
            <a:spAutoFit/>
          </a:bodyPr>
          <a:lstStyle/>
          <a:p>
            <a:pPr>
              <a:defRPr/>
            </a:pPr>
            <a:r>
              <a:rPr lang="es-ES" sz="1200" b="1" u="none" dirty="0">
                <a:solidFill>
                  <a:srgbClr val="000000"/>
                </a:solidFill>
              </a:rPr>
              <a:t>Es necesario tener permisos para </a:t>
            </a:r>
            <a:r>
              <a:rPr lang="es-ES" sz="1200" b="1" u="none" dirty="0" err="1">
                <a:solidFill>
                  <a:srgbClr val="000000"/>
                </a:solidFill>
              </a:rPr>
              <a:t>GitLab</a:t>
            </a:r>
            <a:r>
              <a:rPr lang="es-ES" sz="1200" b="1" u="none" dirty="0">
                <a:solidFill>
                  <a:srgbClr val="000000"/>
                </a:solidFill>
              </a:rPr>
              <a:t> y Usuario </a:t>
            </a:r>
            <a:r>
              <a:rPr lang="es-ES" sz="1200" b="1" u="none" dirty="0" err="1">
                <a:solidFill>
                  <a:srgbClr val="000000"/>
                </a:solidFill>
              </a:rPr>
              <a:t>Splunk</a:t>
            </a:r>
            <a:r>
              <a:rPr lang="es-ES" sz="1200" b="1" u="none" dirty="0">
                <a:solidFill>
                  <a:srgbClr val="000000"/>
                </a:solidFill>
              </a:rPr>
              <a:t> (</a:t>
            </a:r>
            <a:r>
              <a:rPr lang="es-ES" sz="1200" dirty="0">
                <a:hlinkClick r:id="rId3"/>
              </a:rPr>
              <a:t>https://www.splunk.com/)</a:t>
            </a:r>
            <a:r>
              <a:rPr lang="es-ES" sz="1200" dirty="0"/>
              <a:t>)</a:t>
            </a:r>
          </a:p>
          <a:p>
            <a:pPr marL="342900" indent="-342900">
              <a:buFont typeface="+mj-lt"/>
              <a:buAutoNum type="arabicPeriod"/>
              <a:defRPr/>
            </a:pPr>
            <a:r>
              <a:rPr lang="es-ES" sz="1200" u="none" dirty="0">
                <a:solidFill>
                  <a:srgbClr val="000000"/>
                </a:solidFill>
              </a:rPr>
              <a:t>Clonar proyecto </a:t>
            </a:r>
            <a:r>
              <a:rPr lang="es-ES" sz="1200" u="none" dirty="0" err="1">
                <a:solidFill>
                  <a:srgbClr val="000000"/>
                </a:solidFill>
              </a:rPr>
              <a:t>Docker</a:t>
            </a:r>
            <a:endParaRPr lang="es-ES" sz="1200" u="none" dirty="0">
              <a:solidFill>
                <a:srgbClr val="000000"/>
              </a:solidFill>
            </a:endParaRPr>
          </a:p>
          <a:p>
            <a:pPr marL="342900" indent="-342900">
              <a:buFont typeface="+mj-lt"/>
              <a:buAutoNum type="arabicPeriod"/>
              <a:defRPr/>
            </a:pPr>
            <a:r>
              <a:rPr lang="es-ES" sz="1200" u="none" dirty="0">
                <a:solidFill>
                  <a:srgbClr val="000000"/>
                </a:solidFill>
              </a:rPr>
              <a:t>Mapeo de puertos</a:t>
            </a:r>
          </a:p>
          <a:p>
            <a:pPr marL="342900" indent="-342900">
              <a:buFont typeface="+mj-lt"/>
              <a:buAutoNum type="arabicPeriod"/>
              <a:defRPr/>
            </a:pPr>
            <a:r>
              <a:rPr lang="es-ES" sz="1200" u="none" dirty="0">
                <a:solidFill>
                  <a:srgbClr val="000000"/>
                </a:solidFill>
              </a:rPr>
              <a:t>Realizar el </a:t>
            </a:r>
            <a:r>
              <a:rPr lang="es-ES" sz="1200" u="none" dirty="0" err="1">
                <a:solidFill>
                  <a:srgbClr val="000000"/>
                </a:solidFill>
              </a:rPr>
              <a:t>compose</a:t>
            </a:r>
            <a:endParaRPr lang="es-ES" sz="1200" u="none" dirty="0">
              <a:solidFill>
                <a:srgbClr val="000000"/>
              </a:solidFill>
            </a:endParaRPr>
          </a:p>
          <a:p>
            <a:pPr marL="342900" indent="-342900">
              <a:buFont typeface="+mj-lt"/>
              <a:buAutoNum type="arabicPeriod"/>
              <a:defRPr/>
            </a:pPr>
            <a:r>
              <a:rPr lang="es-ES" sz="1200" u="none" dirty="0">
                <a:solidFill>
                  <a:srgbClr val="000000"/>
                </a:solidFill>
              </a:rPr>
              <a:t>Arrancar Instancias si no se han arrancado automáticamente</a:t>
            </a:r>
          </a:p>
          <a:p>
            <a:pPr marL="342900" indent="-342900">
              <a:buFont typeface="+mj-lt"/>
              <a:buAutoNum type="arabicPeriod"/>
              <a:defRPr/>
            </a:pPr>
            <a:r>
              <a:rPr lang="es-ES" sz="1200" u="none" dirty="0">
                <a:solidFill>
                  <a:srgbClr val="000000"/>
                </a:solidFill>
              </a:rPr>
              <a:t>Configurar Licencia mediante la </a:t>
            </a:r>
            <a:r>
              <a:rPr lang="es-ES" sz="1200" u="none" dirty="0" err="1">
                <a:solidFill>
                  <a:srgbClr val="000000"/>
                </a:solidFill>
              </a:rPr>
              <a:t>intefaz</a:t>
            </a:r>
            <a:r>
              <a:rPr lang="es-ES" sz="1200" u="none" dirty="0">
                <a:solidFill>
                  <a:srgbClr val="000000"/>
                </a:solidFill>
              </a:rPr>
              <a:t> de </a:t>
            </a:r>
            <a:r>
              <a:rPr lang="es-ES" sz="1200" u="none" dirty="0" err="1">
                <a:solidFill>
                  <a:srgbClr val="000000"/>
                </a:solidFill>
              </a:rPr>
              <a:t>Splunk</a:t>
            </a:r>
            <a:endParaRPr lang="es-ES" sz="1200" u="none" dirty="0">
              <a:solidFill>
                <a:srgbClr val="000000"/>
              </a:solidFill>
            </a:endParaRPr>
          </a:p>
          <a:p>
            <a:pPr marL="342900" indent="-342900">
              <a:buFont typeface="+mj-lt"/>
              <a:buAutoNum type="arabicPeriod"/>
              <a:defRPr/>
            </a:pPr>
            <a:r>
              <a:rPr lang="es-ES" sz="1200" u="none" dirty="0">
                <a:solidFill>
                  <a:srgbClr val="000000"/>
                </a:solidFill>
              </a:rPr>
              <a:t>Configurar escucha de las instancias en </a:t>
            </a:r>
            <a:r>
              <a:rPr lang="es-ES" sz="1200" i="1" u="none" dirty="0" err="1">
                <a:solidFill>
                  <a:srgbClr val="000000"/>
                </a:solidFill>
              </a:rPr>
              <a:t>Indexer</a:t>
            </a:r>
            <a:endParaRPr lang="es-ES" sz="1200" u="none" dirty="0">
              <a:solidFill>
                <a:srgbClr val="000000"/>
              </a:solidFill>
            </a:endParaRPr>
          </a:p>
          <a:p>
            <a:pPr marL="342900" indent="-342900">
              <a:buFont typeface="+mj-lt"/>
              <a:buAutoNum type="arabicPeriod"/>
              <a:defRPr/>
            </a:pPr>
            <a:r>
              <a:rPr lang="es-ES" sz="1200" u="none" dirty="0">
                <a:solidFill>
                  <a:srgbClr val="000000"/>
                </a:solidFill>
              </a:rPr>
              <a:t>Añadir nuevo </a:t>
            </a:r>
            <a:r>
              <a:rPr lang="es-ES" sz="1200" u="none" dirty="0" err="1">
                <a:solidFill>
                  <a:srgbClr val="000000"/>
                </a:solidFill>
              </a:rPr>
              <a:t>search</a:t>
            </a:r>
            <a:r>
              <a:rPr lang="es-ES" sz="1200" u="none" dirty="0">
                <a:solidFill>
                  <a:srgbClr val="000000"/>
                </a:solidFill>
              </a:rPr>
              <a:t> peer en </a:t>
            </a:r>
            <a:r>
              <a:rPr lang="es-ES" sz="1200" i="1" u="none" dirty="0" err="1">
                <a:solidFill>
                  <a:srgbClr val="000000"/>
                </a:solidFill>
              </a:rPr>
              <a:t>SearchHead</a:t>
            </a:r>
            <a:endParaRPr lang="es-ES" sz="1200" i="1" u="none" dirty="0">
              <a:solidFill>
                <a:srgbClr val="000000"/>
              </a:solidFill>
            </a:endParaRPr>
          </a:p>
          <a:p>
            <a:pPr marL="342900" indent="-342900">
              <a:buFont typeface="+mj-lt"/>
              <a:buAutoNum type="arabicPeriod"/>
              <a:defRPr/>
            </a:pPr>
            <a:r>
              <a:rPr lang="es-ES" sz="1200" u="none" dirty="0">
                <a:solidFill>
                  <a:srgbClr val="000000"/>
                </a:solidFill>
              </a:rPr>
              <a:t>Configura</a:t>
            </a:r>
            <a:r>
              <a:rPr lang="es-ES" sz="1200" i="1" u="none" dirty="0">
                <a:solidFill>
                  <a:srgbClr val="000000"/>
                </a:solidFill>
              </a:rPr>
              <a:t> </a:t>
            </a:r>
            <a:r>
              <a:rPr lang="es-ES" sz="1200" i="1" u="none" dirty="0" err="1">
                <a:solidFill>
                  <a:srgbClr val="000000"/>
                </a:solidFill>
              </a:rPr>
              <a:t>HeavyForwarder</a:t>
            </a:r>
            <a:endParaRPr lang="es-ES" sz="1200" i="1" u="none" dirty="0">
              <a:solidFill>
                <a:srgbClr val="000000"/>
              </a:solidFill>
            </a:endParaRPr>
          </a:p>
          <a:p>
            <a:pPr marL="342900" indent="-342900">
              <a:buFont typeface="+mj-lt"/>
              <a:buAutoNum type="arabicPeriod"/>
              <a:defRPr/>
            </a:pPr>
            <a:r>
              <a:rPr lang="es-ES" sz="1200" u="none" dirty="0">
                <a:solidFill>
                  <a:srgbClr val="000000"/>
                </a:solidFill>
              </a:rPr>
              <a:t>Clonar aplicación concreta</a:t>
            </a:r>
          </a:p>
          <a:p>
            <a:pPr marL="342900" indent="-342900">
              <a:buFont typeface="+mj-lt"/>
              <a:buAutoNum type="arabicPeriod"/>
              <a:defRPr/>
            </a:pPr>
            <a:r>
              <a:rPr lang="es-ES" sz="1200" u="none" dirty="0">
                <a:solidFill>
                  <a:srgbClr val="000000"/>
                </a:solidFill>
              </a:rPr>
              <a:t>Poblar aplicación</a:t>
            </a:r>
          </a:p>
          <a:p>
            <a:pPr marL="342900" indent="-342900">
              <a:buFont typeface="+mj-lt"/>
              <a:buAutoNum type="arabicPeriod"/>
              <a:defRPr/>
            </a:pPr>
            <a:r>
              <a:rPr lang="es-ES" sz="1200" u="none" dirty="0">
                <a:solidFill>
                  <a:srgbClr val="000000"/>
                </a:solidFill>
              </a:rPr>
              <a:t>Dar visibilidad a </a:t>
            </a:r>
            <a:r>
              <a:rPr lang="es-ES" sz="1200" u="none">
                <a:solidFill>
                  <a:srgbClr val="000000"/>
                </a:solidFill>
              </a:rPr>
              <a:t>los índices</a:t>
            </a:r>
            <a:endParaRPr lang="es-ES" sz="1200" u="none" dirty="0">
              <a:solidFill>
                <a:srgbClr val="000000"/>
              </a:solidFill>
            </a:endParaRPr>
          </a:p>
          <a:p>
            <a:pPr marL="342900" indent="-342900">
              <a:buFont typeface="+mj-lt"/>
              <a:buAutoNum type="arabicPeriod"/>
              <a:defRPr/>
            </a:pPr>
            <a:endParaRPr lang="es-ES" sz="1400" u="none" dirty="0">
              <a:solidFill>
                <a:srgbClr val="000000"/>
              </a:solidFill>
            </a:endParaRPr>
          </a:p>
          <a:p>
            <a:pPr>
              <a:defRPr/>
            </a:pPr>
            <a:endParaRPr lang="es-ES" sz="1400" u="none" dirty="0">
              <a:solidFill>
                <a:srgbClr val="000000"/>
              </a:solidFill>
            </a:endParaRPr>
          </a:p>
          <a:p>
            <a:pPr>
              <a:defRPr/>
            </a:pPr>
            <a:endParaRPr lang="es-ES" sz="1400" u="none" dirty="0">
              <a:solidFill>
                <a:srgbClr val="000000"/>
              </a:solidFill>
            </a:endParaRPr>
          </a:p>
          <a:p>
            <a:pPr>
              <a:defRPr/>
            </a:pPr>
            <a:endParaRPr lang="es-ES" sz="1400" b="1" u="none" dirty="0">
              <a:solidFill>
                <a:srgbClr val="000000"/>
              </a:solidFill>
            </a:endParaRPr>
          </a:p>
          <a:p>
            <a:pPr>
              <a:defRPr/>
            </a:pPr>
            <a:endParaRPr lang="es-ES" sz="1400" b="1" u="none" dirty="0">
              <a:solidFill>
                <a:srgbClr val="000000"/>
              </a:solidFill>
            </a:endParaRPr>
          </a:p>
          <a:p>
            <a:pPr>
              <a:defRPr/>
            </a:pPr>
            <a:endParaRPr lang="es-ES" sz="1400" b="1" u="none" dirty="0">
              <a:solidFill>
                <a:srgbClr val="000000"/>
              </a:solidFill>
            </a:endParaRPr>
          </a:p>
        </p:txBody>
      </p:sp>
      <p:graphicFrame>
        <p:nvGraphicFramePr>
          <p:cNvPr id="12" name="Diagrama 11">
            <a:extLst>
              <a:ext uri="{FF2B5EF4-FFF2-40B4-BE49-F238E27FC236}">
                <a16:creationId xmlns:a16="http://schemas.microsoft.com/office/drawing/2014/main" id="{F1266925-AB5C-6C6B-91B3-96D37D9E2356}"/>
              </a:ext>
            </a:extLst>
          </p:cNvPr>
          <p:cNvGraphicFramePr/>
          <p:nvPr/>
        </p:nvGraphicFramePr>
        <p:xfrm>
          <a:off x="926730" y="739624"/>
          <a:ext cx="5340905" cy="20880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3798" name="Objeto 7">
            <a:extLst>
              <a:ext uri="{FF2B5EF4-FFF2-40B4-BE49-F238E27FC236}">
                <a16:creationId xmlns:a16="http://schemas.microsoft.com/office/drawing/2014/main" id="{4EEA5E00-4EBC-CE43-0366-7378AF5A099A}"/>
              </a:ext>
            </a:extLst>
          </p:cNvPr>
          <p:cNvGraphicFramePr>
            <a:graphicFrameLocks noChangeAspect="1"/>
          </p:cNvGraphicFramePr>
          <p:nvPr/>
        </p:nvGraphicFramePr>
        <p:xfrm>
          <a:off x="6840538" y="1265238"/>
          <a:ext cx="914400" cy="806450"/>
        </p:xfrm>
        <a:graphic>
          <a:graphicData uri="http://schemas.openxmlformats.org/presentationml/2006/ole">
            <mc:AlternateContent xmlns:mc="http://schemas.openxmlformats.org/markup-compatibility/2006">
              <mc:Choice xmlns:v="urn:schemas-microsoft-com:vml" Requires="v">
                <p:oleObj name="Documento" showAsIcon="1" r:id="rId9" imgW="914400" imgH="806450" progId="Word.Document.12">
                  <p:embed/>
                </p:oleObj>
              </mc:Choice>
              <mc:Fallback>
                <p:oleObj name="Documento" showAsIcon="1" r:id="rId9" imgW="914400" imgH="806450" progId="Word.Document.12">
                  <p:embed/>
                  <p:pic>
                    <p:nvPicPr>
                      <p:cNvPr id="33798" name="Objeto 7">
                        <a:extLst>
                          <a:ext uri="{FF2B5EF4-FFF2-40B4-BE49-F238E27FC236}">
                            <a16:creationId xmlns:a16="http://schemas.microsoft.com/office/drawing/2014/main" id="{4EEA5E00-4EBC-CE43-0366-7378AF5A09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0538" y="1265238"/>
                        <a:ext cx="9144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Marcador de pie de página 1">
            <a:extLst>
              <a:ext uri="{FF2B5EF4-FFF2-40B4-BE49-F238E27FC236}">
                <a16:creationId xmlns:a16="http://schemas.microsoft.com/office/drawing/2014/main" id="{31B66A24-0B5A-2774-0EF4-B26A8D8F9287}"/>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3" name="Rectangle 3">
            <a:extLst>
              <a:ext uri="{FF2B5EF4-FFF2-40B4-BE49-F238E27FC236}">
                <a16:creationId xmlns:a16="http://schemas.microsoft.com/office/drawing/2014/main" id="{A47C124B-24A0-09AC-CCD2-477718220B77}"/>
              </a:ext>
            </a:extLst>
          </p:cNvPr>
          <p:cNvSpPr txBox="1">
            <a:spLocks noChangeArrowheads="1"/>
          </p:cNvSpPr>
          <p:nvPr/>
        </p:nvSpPr>
        <p:spPr bwMode="auto">
          <a:xfrm>
            <a:off x="206375" y="258763"/>
            <a:ext cx="81470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ENTORNO DE DESARROLLO: </a:t>
            </a:r>
            <a:r>
              <a:rPr lang="es-ES_tradnl" altLang="es-ES" sz="1800" u="none" kern="0" dirty="0">
                <a:solidFill>
                  <a:schemeClr val="tx1">
                    <a:lumMod val="50000"/>
                    <a:lumOff val="50000"/>
                  </a:schemeClr>
                </a:solidFill>
              </a:rPr>
              <a:t>Arquitectura antigua instalación</a:t>
            </a:r>
            <a:endParaRPr lang="es-ES_tradnl" altLang="es-ES" u="none" kern="0" dirty="0">
              <a:solidFill>
                <a:schemeClr val="tx1">
                  <a:lumMod val="50000"/>
                  <a:lumOff val="50000"/>
                </a:schemeClr>
              </a:solidFill>
            </a:endParaRPr>
          </a:p>
          <a:p>
            <a:pPr eaLnBrk="1" hangingPunct="1">
              <a:lnSpc>
                <a:spcPts val="2500"/>
              </a:lnSpc>
              <a:defRPr/>
            </a:pPr>
            <a:endParaRPr lang="es-ES_tradnl" altLang="es-ES" u="none" kern="0" dirty="0"/>
          </a:p>
        </p:txBody>
      </p:sp>
      <p:sp>
        <p:nvSpPr>
          <p:cNvPr id="35844" name="CuadroTexto 4">
            <a:extLst>
              <a:ext uri="{FF2B5EF4-FFF2-40B4-BE49-F238E27FC236}">
                <a16:creationId xmlns:a16="http://schemas.microsoft.com/office/drawing/2014/main" id="{5A265710-D08A-4C34-1D8F-C6E7BC377143}"/>
              </a:ext>
            </a:extLst>
          </p:cNvPr>
          <p:cNvSpPr txBox="1">
            <a:spLocks noChangeArrowheads="1"/>
          </p:cNvSpPr>
          <p:nvPr/>
        </p:nvSpPr>
        <p:spPr bwMode="auto">
          <a:xfrm>
            <a:off x="777875" y="3683000"/>
            <a:ext cx="364172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buFont typeface="Verdana" panose="020B0604030504040204" pitchFamily="34" charset="0"/>
              <a:buAutoNum type="arabicPeriod"/>
            </a:pPr>
            <a:r>
              <a:rPr lang="es-ES" altLang="es-ES" sz="1600" u="none">
                <a:solidFill>
                  <a:srgbClr val="000000"/>
                </a:solidFill>
              </a:rPr>
              <a:t>Generación de nuevo Network</a:t>
            </a:r>
          </a:p>
          <a:p>
            <a:pPr>
              <a:buFont typeface="Verdana" panose="020B0604030504040204" pitchFamily="34" charset="0"/>
              <a:buAutoNum type="arabicPeriod"/>
            </a:pPr>
            <a:r>
              <a:rPr lang="es-ES" altLang="es-ES" sz="1600" u="none">
                <a:solidFill>
                  <a:srgbClr val="000000"/>
                </a:solidFill>
              </a:rPr>
              <a:t>Arrancar contenedor</a:t>
            </a:r>
          </a:p>
          <a:p>
            <a:pPr>
              <a:buFont typeface="Verdana" panose="020B0604030504040204" pitchFamily="34" charset="0"/>
              <a:buAutoNum type="arabicPeriod"/>
            </a:pPr>
            <a:r>
              <a:rPr lang="es-ES" altLang="es-ES" sz="1600" u="none">
                <a:solidFill>
                  <a:srgbClr val="000000"/>
                </a:solidFill>
              </a:rPr>
              <a:t>Descargarse Proyecto</a:t>
            </a:r>
          </a:p>
          <a:p>
            <a:pPr>
              <a:buFont typeface="Verdana" panose="020B0604030504040204" pitchFamily="34" charset="0"/>
              <a:buAutoNum type="arabicPeriod"/>
            </a:pPr>
            <a:r>
              <a:rPr lang="es-ES" altLang="es-ES" sz="1600" u="none">
                <a:solidFill>
                  <a:srgbClr val="000000"/>
                </a:solidFill>
              </a:rPr>
              <a:t>Configurar BackEnd</a:t>
            </a:r>
          </a:p>
          <a:p>
            <a:pPr>
              <a:buFont typeface="Verdana" panose="020B0604030504040204" pitchFamily="34" charset="0"/>
              <a:buAutoNum type="arabicPeriod"/>
            </a:pPr>
            <a:r>
              <a:rPr lang="es-ES" altLang="es-ES" sz="1600" u="none">
                <a:solidFill>
                  <a:srgbClr val="000000"/>
                </a:solidFill>
              </a:rPr>
              <a:t>Configurar FrontEnd</a:t>
            </a:r>
          </a:p>
        </p:txBody>
      </p:sp>
      <p:graphicFrame>
        <p:nvGraphicFramePr>
          <p:cNvPr id="6" name="Diagrama 5">
            <a:extLst>
              <a:ext uri="{FF2B5EF4-FFF2-40B4-BE49-F238E27FC236}">
                <a16:creationId xmlns:a16="http://schemas.microsoft.com/office/drawing/2014/main" id="{A0853526-C935-0335-0795-D8C3EBDEFCEC}"/>
              </a:ext>
            </a:extLst>
          </p:cNvPr>
          <p:cNvGraphicFramePr/>
          <p:nvPr/>
        </p:nvGraphicFramePr>
        <p:xfrm>
          <a:off x="115415" y="972766"/>
          <a:ext cx="8684874" cy="4520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CAF08EE-3F5D-CD73-CDC4-574C14681875}"/>
              </a:ext>
            </a:extLst>
          </p:cNvPr>
          <p:cNvSpPr txBox="1">
            <a:spLocks noChangeArrowheads="1"/>
          </p:cNvSpPr>
          <p:nvPr/>
        </p:nvSpPr>
        <p:spPr bwMode="auto">
          <a:xfrm>
            <a:off x="206375" y="258763"/>
            <a:ext cx="81470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ACCESOS NECESARIOS AL ECOSISTEMA DE FI</a:t>
            </a:r>
          </a:p>
          <a:p>
            <a:pPr eaLnBrk="1" hangingPunct="1">
              <a:lnSpc>
                <a:spcPts val="2500"/>
              </a:lnSpc>
              <a:defRPr/>
            </a:pPr>
            <a:endParaRPr lang="es-ES_tradnl" altLang="es-ES" u="none" kern="0" dirty="0"/>
          </a:p>
        </p:txBody>
      </p:sp>
      <p:graphicFrame>
        <p:nvGraphicFramePr>
          <p:cNvPr id="36867" name="Objeto 2">
            <a:extLst>
              <a:ext uri="{FF2B5EF4-FFF2-40B4-BE49-F238E27FC236}">
                <a16:creationId xmlns:a16="http://schemas.microsoft.com/office/drawing/2014/main" id="{23916D3C-9352-60E5-0DA0-D2146E46EB4E}"/>
              </a:ext>
            </a:extLst>
          </p:cNvPr>
          <p:cNvGraphicFramePr>
            <a:graphicFrameLocks noChangeAspect="1"/>
          </p:cNvGraphicFramePr>
          <p:nvPr/>
        </p:nvGraphicFramePr>
        <p:xfrm>
          <a:off x="7896225" y="727075"/>
          <a:ext cx="914400" cy="792163"/>
        </p:xfrm>
        <a:graphic>
          <a:graphicData uri="http://schemas.openxmlformats.org/presentationml/2006/ole">
            <mc:AlternateContent xmlns:mc="http://schemas.openxmlformats.org/markup-compatibility/2006">
              <mc:Choice xmlns:v="urn:schemas-microsoft-com:vml" Requires="v">
                <p:oleObj name="Documento" showAsIcon="1" r:id="rId2" imgW="914400" imgH="792480" progId="Word.Document.12">
                  <p:embed/>
                </p:oleObj>
              </mc:Choice>
              <mc:Fallback>
                <p:oleObj name="Documento" showAsIcon="1" r:id="rId2" imgW="914400" imgH="792480" progId="Word.Document.12">
                  <p:embed/>
                  <p:pic>
                    <p:nvPicPr>
                      <p:cNvPr id="36867" name="Objeto 2">
                        <a:extLst>
                          <a:ext uri="{FF2B5EF4-FFF2-40B4-BE49-F238E27FC236}">
                            <a16:creationId xmlns:a16="http://schemas.microsoft.com/office/drawing/2014/main" id="{23916D3C-9352-60E5-0DA0-D2146E46E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25" y="727075"/>
                        <a:ext cx="9144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ángulo 3">
            <a:extLst>
              <a:ext uri="{FF2B5EF4-FFF2-40B4-BE49-F238E27FC236}">
                <a16:creationId xmlns:a16="http://schemas.microsoft.com/office/drawing/2014/main" id="{4ABD2DB1-66DF-D7DD-FB63-7FE9E5BC4ACA}"/>
              </a:ext>
            </a:extLst>
          </p:cNvPr>
          <p:cNvSpPr/>
          <p:nvPr/>
        </p:nvSpPr>
        <p:spPr>
          <a:xfrm>
            <a:off x="265113" y="1519238"/>
            <a:ext cx="8405812" cy="3076575"/>
          </a:xfrm>
          <a:prstGeom prst="rect">
            <a:avLst/>
          </a:prstGeom>
        </p:spPr>
        <p:txBody>
          <a:bodyPr>
            <a:spAutoFit/>
          </a:bodyPr>
          <a:lstStyle/>
          <a:p>
            <a:pPr>
              <a:spcAft>
                <a:spcPts val="0"/>
              </a:spcAft>
              <a:defRPr/>
            </a:pPr>
            <a:r>
              <a:rPr lang="es-ES" u="none" dirty="0">
                <a:solidFill>
                  <a:srgbClr val="000000"/>
                </a:solidFill>
                <a:latin typeface="Arial" panose="020B0604020202020204" pitchFamily="34" charset="0"/>
                <a:ea typeface="Times New Roman" panose="02020603050405020304" pitchFamily="18" charset="0"/>
              </a:rPr>
              <a:t>Una vez gestionado el  NUUMA, con los datos que os envíe MAPFRE, se debe proceder a realizar las solicitudes a los entornos y herramientas:</a:t>
            </a:r>
            <a:endParaRPr lang="es-ES" u="none" dirty="0">
              <a:latin typeface="Times New Roman" panose="02020603050405020304" pitchFamily="18" charset="0"/>
              <a:ea typeface="Calibri" panose="020F0502020204030204" pitchFamily="34" charset="0"/>
            </a:endParaRPr>
          </a:p>
          <a:p>
            <a:pPr marL="342900" indent="-342900">
              <a:spcAft>
                <a:spcPts val="0"/>
              </a:spcAft>
              <a:buSzPts val="1000"/>
              <a:buFont typeface="Symbol" panose="05050102010706020507" pitchFamily="18" charset="2"/>
              <a:buChar char=""/>
              <a:tabLst>
                <a:tab pos="457200" algn="l"/>
              </a:tabLst>
              <a:defRPr/>
            </a:pPr>
            <a:r>
              <a:rPr lang="es-ES" u="none" dirty="0">
                <a:solidFill>
                  <a:srgbClr val="000000"/>
                </a:solidFill>
                <a:latin typeface="Arial" panose="020B0604020202020204" pitchFamily="34" charset="0"/>
                <a:ea typeface="Times New Roman" panose="02020603050405020304" pitchFamily="18" charset="0"/>
              </a:rPr>
              <a:t>Nombre: </a:t>
            </a:r>
            <a:r>
              <a:rPr lang="es-ES" u="none" dirty="0" err="1">
                <a:solidFill>
                  <a:srgbClr val="000000"/>
                </a:solidFill>
                <a:latin typeface="Arial" panose="020B0604020202020204" pitchFamily="34" charset="0"/>
                <a:ea typeface="Times New Roman" panose="02020603050405020304" pitchFamily="18" charset="0"/>
              </a:rPr>
              <a:t>xxxx</a:t>
            </a:r>
            <a:r>
              <a:rPr lang="es-ES" u="none" dirty="0">
                <a:solidFill>
                  <a:srgbClr val="000000"/>
                </a:solidFill>
                <a:latin typeface="Arial" panose="020B0604020202020204" pitchFamily="34" charset="0"/>
                <a:ea typeface="Times New Roman" panose="02020603050405020304" pitchFamily="18" charset="0"/>
              </a:rPr>
              <a:t> </a:t>
            </a:r>
            <a:r>
              <a:rPr lang="es-ES" u="none" dirty="0" err="1">
                <a:solidFill>
                  <a:srgbClr val="000000"/>
                </a:solidFill>
                <a:latin typeface="Arial" panose="020B0604020202020204" pitchFamily="34" charset="0"/>
                <a:ea typeface="Times New Roman" panose="02020603050405020304" pitchFamily="18" charset="0"/>
              </a:rPr>
              <a:t>xxxxx</a:t>
            </a:r>
            <a:endParaRPr lang="es-ES" u="none" dirty="0">
              <a:solidFill>
                <a:srgbClr val="000000"/>
              </a:solidFill>
              <a:latin typeface="Times New Roman" panose="02020603050405020304" pitchFamily="18" charset="0"/>
              <a:ea typeface="Calibri" panose="020F0502020204030204" pitchFamily="34" charset="0"/>
            </a:endParaRPr>
          </a:p>
          <a:p>
            <a:pPr marL="342900" indent="-342900">
              <a:spcAft>
                <a:spcPts val="0"/>
              </a:spcAft>
              <a:buSzPts val="1000"/>
              <a:buFont typeface="Symbol" panose="05050102010706020507" pitchFamily="18" charset="2"/>
              <a:buChar char=""/>
              <a:tabLst>
                <a:tab pos="457200" algn="l"/>
              </a:tabLst>
              <a:defRPr/>
            </a:pPr>
            <a:r>
              <a:rPr lang="es-ES" u="none" dirty="0">
                <a:solidFill>
                  <a:srgbClr val="000000"/>
                </a:solidFill>
                <a:latin typeface="Arial" panose="020B0604020202020204" pitchFamily="34" charset="0"/>
                <a:ea typeface="Times New Roman" panose="02020603050405020304" pitchFamily="18" charset="0"/>
              </a:rPr>
              <a:t>NUUMA: XXXXXXX</a:t>
            </a:r>
            <a:endParaRPr lang="es-ES" u="none" dirty="0">
              <a:solidFill>
                <a:srgbClr val="000000"/>
              </a:solidFill>
              <a:latin typeface="Times New Roman" panose="02020603050405020304" pitchFamily="18" charset="0"/>
              <a:ea typeface="Calibri" panose="020F0502020204030204" pitchFamily="34" charset="0"/>
            </a:endParaRPr>
          </a:p>
          <a:p>
            <a:pPr marL="342900" indent="-342900">
              <a:spcAft>
                <a:spcPts val="0"/>
              </a:spcAft>
              <a:buSzPts val="1000"/>
              <a:buFont typeface="Symbol" panose="05050102010706020507" pitchFamily="18" charset="2"/>
              <a:buChar char=""/>
              <a:tabLst>
                <a:tab pos="457200" algn="l"/>
              </a:tabLst>
              <a:defRPr/>
            </a:pPr>
            <a:r>
              <a:rPr lang="es-ES" u="none" dirty="0">
                <a:solidFill>
                  <a:srgbClr val="000000"/>
                </a:solidFill>
                <a:latin typeface="Arial" panose="020B0604020202020204" pitchFamily="34" charset="0"/>
                <a:ea typeface="Times New Roman" panose="02020603050405020304" pitchFamily="18" charset="0"/>
              </a:rPr>
              <a:t>email: </a:t>
            </a:r>
            <a:r>
              <a:rPr lang="es-ES" u="none" dirty="0">
                <a:solidFill>
                  <a:srgbClr val="000000"/>
                </a:solidFill>
                <a:latin typeface="Arial" panose="020B0604020202020204" pitchFamily="34" charset="0"/>
                <a:ea typeface="Times New Roman" panose="02020603050405020304" pitchFamily="18" charset="0"/>
                <a:hlinkClick r:id="rId4"/>
              </a:rPr>
              <a:t>NUUMA@3p.mapfre.com</a:t>
            </a:r>
            <a:endParaRPr lang="es-ES" u="none" dirty="0">
              <a:solidFill>
                <a:srgbClr val="000000"/>
              </a:solidFill>
              <a:latin typeface="Times New Roman" panose="02020603050405020304" pitchFamily="18" charset="0"/>
              <a:ea typeface="Calibri" panose="020F0502020204030204" pitchFamily="34" charset="0"/>
            </a:endParaRPr>
          </a:p>
          <a:p>
            <a:pPr>
              <a:spcAft>
                <a:spcPts val="0"/>
              </a:spcAft>
              <a:defRPr/>
            </a:pPr>
            <a:r>
              <a:rPr lang="es-ES" sz="1400" u="none" dirty="0">
                <a:solidFill>
                  <a:srgbClr val="000000"/>
                </a:solidFill>
                <a:latin typeface="Tahoma" panose="020B0604030504040204" pitchFamily="34" charset="0"/>
                <a:ea typeface="Times New Roman" panose="02020603050405020304" pitchFamily="18" charset="0"/>
              </a:rPr>
              <a:t> </a:t>
            </a:r>
            <a:endParaRPr lang="es-ES" u="none" dirty="0">
              <a:latin typeface="Times New Roman" panose="02020603050405020304" pitchFamily="18" charset="0"/>
              <a:ea typeface="Calibri" panose="020F0502020204030204" pitchFamily="34" charset="0"/>
            </a:endParaRPr>
          </a:p>
          <a:p>
            <a:pPr>
              <a:spcAft>
                <a:spcPts val="0"/>
              </a:spcAft>
              <a:defRPr/>
            </a:pPr>
            <a:r>
              <a:rPr lang="es-ES" u="none" dirty="0">
                <a:solidFill>
                  <a:srgbClr val="000000"/>
                </a:solidFill>
                <a:latin typeface="Arial" panose="020B0604020202020204" pitchFamily="34" charset="0"/>
                <a:ea typeface="Times New Roman" panose="02020603050405020304" pitchFamily="18" charset="0"/>
              </a:rPr>
              <a:t>A partir de este momento </a:t>
            </a:r>
            <a:r>
              <a:rPr lang="es-ES" b="1" u="none" dirty="0">
                <a:solidFill>
                  <a:srgbClr val="000000"/>
                </a:solidFill>
                <a:latin typeface="Arial" panose="020B0604020202020204" pitchFamily="34" charset="0"/>
                <a:ea typeface="Times New Roman" panose="02020603050405020304" pitchFamily="18" charset="0"/>
              </a:rPr>
              <a:t>Miguel Seijo </a:t>
            </a:r>
            <a:r>
              <a:rPr lang="es-ES" b="1" u="none" dirty="0" err="1">
                <a:solidFill>
                  <a:srgbClr val="000000"/>
                </a:solidFill>
                <a:latin typeface="Arial" panose="020B0604020202020204" pitchFamily="34" charset="0"/>
                <a:ea typeface="Times New Roman" panose="02020603050405020304" pitchFamily="18" charset="0"/>
              </a:rPr>
              <a:t>Simó</a:t>
            </a:r>
            <a:r>
              <a:rPr lang="es-ES" u="none" dirty="0">
                <a:solidFill>
                  <a:srgbClr val="000000"/>
                </a:solidFill>
                <a:latin typeface="Arial" panose="020B0604020202020204" pitchFamily="34" charset="0"/>
                <a:ea typeface="Times New Roman" panose="02020603050405020304" pitchFamily="18" charset="0"/>
              </a:rPr>
              <a:t> (</a:t>
            </a:r>
            <a:r>
              <a:rPr lang="es-ES" u="none" dirty="0">
                <a:solidFill>
                  <a:srgbClr val="000000"/>
                </a:solidFill>
                <a:latin typeface="Arial" panose="020B0604020202020204" pitchFamily="34" charset="0"/>
                <a:ea typeface="Times New Roman" panose="02020603050405020304" pitchFamily="18" charset="0"/>
                <a:hlinkClick r:id="rId5"/>
              </a:rPr>
              <a:t>mseijos@mapfre.com</a:t>
            </a:r>
            <a:r>
              <a:rPr lang="es-ES" u="none" dirty="0">
                <a:solidFill>
                  <a:srgbClr val="000000"/>
                </a:solidFill>
                <a:latin typeface="Arial" panose="020B0604020202020204" pitchFamily="34" charset="0"/>
                <a:ea typeface="Times New Roman" panose="02020603050405020304" pitchFamily="18" charset="0"/>
              </a:rPr>
              <a:t>) responsable el servicio de Fraude interno, Puede gestionar estos accesos: en el documento Word adjunto están las peticiones a realizar para nuevos usuarios.</a:t>
            </a:r>
            <a:endParaRPr lang="es-ES" u="none" dirty="0">
              <a:latin typeface="Times New Roman" panose="02020603050405020304" pitchFamily="18" charset="0"/>
              <a:ea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Marcador de pie de página 1">
            <a:extLst>
              <a:ext uri="{FF2B5EF4-FFF2-40B4-BE49-F238E27FC236}">
                <a16:creationId xmlns:a16="http://schemas.microsoft.com/office/drawing/2014/main" id="{91985A4B-42E6-E25D-C6CB-A587E2EA2C6F}"/>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3" name="Rectangle 3">
            <a:extLst>
              <a:ext uri="{FF2B5EF4-FFF2-40B4-BE49-F238E27FC236}">
                <a16:creationId xmlns:a16="http://schemas.microsoft.com/office/drawing/2014/main" id="{338D1C54-EAB2-AF37-72D9-62E6CE0A0C1F}"/>
              </a:ext>
            </a:extLst>
          </p:cNvPr>
          <p:cNvSpPr txBox="1">
            <a:spLocks noChangeArrowheads="1"/>
          </p:cNvSpPr>
          <p:nvPr/>
        </p:nvSpPr>
        <p:spPr bwMode="auto">
          <a:xfrm>
            <a:off x="206375" y="258763"/>
            <a:ext cx="85598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INVENTARIO DE MAQUINA</a:t>
            </a:r>
          </a:p>
        </p:txBody>
      </p:sp>
      <p:sp>
        <p:nvSpPr>
          <p:cNvPr id="37892" name="CuadroTexto 4">
            <a:extLst>
              <a:ext uri="{FF2B5EF4-FFF2-40B4-BE49-F238E27FC236}">
                <a16:creationId xmlns:a16="http://schemas.microsoft.com/office/drawing/2014/main" id="{E0B271E3-0832-862B-C73E-6016F2862B06}"/>
              </a:ext>
            </a:extLst>
          </p:cNvPr>
          <p:cNvSpPr txBox="1">
            <a:spLocks noChangeArrowheads="1"/>
          </p:cNvSpPr>
          <p:nvPr/>
        </p:nvSpPr>
        <p:spPr bwMode="auto">
          <a:xfrm>
            <a:off x="804863" y="1157288"/>
            <a:ext cx="7659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buFontTx/>
              <a:buChar char="-"/>
            </a:pPr>
            <a:r>
              <a:rPr lang="es-ES" altLang="es-ES" sz="1600" u="none">
                <a:solidFill>
                  <a:schemeClr val="tx1"/>
                </a:solidFill>
              </a:rPr>
              <a:t>Listado de máquina de los diferentes CPD </a:t>
            </a:r>
          </a:p>
          <a:p>
            <a:pPr>
              <a:buFontTx/>
              <a:buChar char="-"/>
            </a:pPr>
            <a:endParaRPr lang="es-ES" altLang="es-ES" sz="1600" u="none">
              <a:solidFill>
                <a:schemeClr val="tx1"/>
              </a:solidFill>
            </a:endParaRPr>
          </a:p>
        </p:txBody>
      </p:sp>
      <p:graphicFrame>
        <p:nvGraphicFramePr>
          <p:cNvPr id="6" name="Tabla 5">
            <a:extLst>
              <a:ext uri="{FF2B5EF4-FFF2-40B4-BE49-F238E27FC236}">
                <a16:creationId xmlns:a16="http://schemas.microsoft.com/office/drawing/2014/main" id="{4293DB3E-27B7-B3F3-777A-3C0A5C948992}"/>
              </a:ext>
            </a:extLst>
          </p:cNvPr>
          <p:cNvGraphicFramePr>
            <a:graphicFrameLocks noGrp="1"/>
          </p:cNvGraphicFramePr>
          <p:nvPr/>
        </p:nvGraphicFramePr>
        <p:xfrm>
          <a:off x="1109663" y="1573213"/>
          <a:ext cx="6253162" cy="3159127"/>
        </p:xfrm>
        <a:graphic>
          <a:graphicData uri="http://schemas.openxmlformats.org/drawingml/2006/table">
            <a:tbl>
              <a:tblPr>
                <a:tableStyleId>{5C22544A-7EE6-4342-B048-85BDC9FD1C3A}</a:tableStyleId>
              </a:tblPr>
              <a:tblGrid>
                <a:gridCol w="1379025">
                  <a:extLst>
                    <a:ext uri="{9D8B030D-6E8A-4147-A177-3AD203B41FA5}">
                      <a16:colId xmlns:a16="http://schemas.microsoft.com/office/drawing/2014/main" val="20000"/>
                    </a:ext>
                  </a:extLst>
                </a:gridCol>
                <a:gridCol w="1212590">
                  <a:extLst>
                    <a:ext uri="{9D8B030D-6E8A-4147-A177-3AD203B41FA5}">
                      <a16:colId xmlns:a16="http://schemas.microsoft.com/office/drawing/2014/main" val="20001"/>
                    </a:ext>
                  </a:extLst>
                </a:gridCol>
                <a:gridCol w="2020984">
                  <a:extLst>
                    <a:ext uri="{9D8B030D-6E8A-4147-A177-3AD203B41FA5}">
                      <a16:colId xmlns:a16="http://schemas.microsoft.com/office/drawing/2014/main" val="20002"/>
                    </a:ext>
                  </a:extLst>
                </a:gridCol>
                <a:gridCol w="1640563">
                  <a:extLst>
                    <a:ext uri="{9D8B030D-6E8A-4147-A177-3AD203B41FA5}">
                      <a16:colId xmlns:a16="http://schemas.microsoft.com/office/drawing/2014/main" val="20003"/>
                    </a:ext>
                  </a:extLst>
                </a:gridCol>
              </a:tblGrid>
              <a:tr h="464137">
                <a:tc>
                  <a:txBody>
                    <a:bodyPr/>
                    <a:lstStyle/>
                    <a:p>
                      <a:pPr algn="l" fontAlgn="b"/>
                      <a:r>
                        <a:rPr lang="es-ES" sz="1100" b="1" u="none" strike="noStrike" dirty="0">
                          <a:effectLst/>
                        </a:rPr>
                        <a:t>SERVIDOR </a:t>
                      </a:r>
                      <a:endParaRPr lang="es-ES" sz="1100" b="1" i="0" u="none" strike="noStrike" dirty="0">
                        <a:solidFill>
                          <a:srgbClr val="000000"/>
                        </a:solidFill>
                        <a:effectLst/>
                        <a:latin typeface="Calibri" panose="020F0502020204030204" pitchFamily="34" charset="0"/>
                      </a:endParaRPr>
                    </a:p>
                  </a:txBody>
                  <a:tcPr marL="6350" marR="6350" marT="6351" marB="0" anchor="ctr" anchorCtr="1"/>
                </a:tc>
                <a:tc>
                  <a:txBody>
                    <a:bodyPr/>
                    <a:lstStyle/>
                    <a:p>
                      <a:pPr algn="l" fontAlgn="b"/>
                      <a:r>
                        <a:rPr lang="es-ES" sz="1100" b="1" u="none" strike="noStrike">
                          <a:effectLst/>
                        </a:rPr>
                        <a:t>ENTORNO</a:t>
                      </a:r>
                      <a:endParaRPr lang="es-ES" sz="1100" b="1" i="0" u="none" strike="noStrike">
                        <a:solidFill>
                          <a:srgbClr val="000000"/>
                        </a:solidFill>
                        <a:effectLst/>
                        <a:latin typeface="Calibri" panose="020F0502020204030204" pitchFamily="34" charset="0"/>
                      </a:endParaRPr>
                    </a:p>
                  </a:txBody>
                  <a:tcPr marL="6350" marR="6350" marT="6351" marB="0" anchor="ctr" anchorCtr="1"/>
                </a:tc>
                <a:tc>
                  <a:txBody>
                    <a:bodyPr/>
                    <a:lstStyle/>
                    <a:p>
                      <a:pPr algn="l" fontAlgn="b"/>
                      <a:r>
                        <a:rPr lang="es-ES" sz="1100" b="1" u="none" strike="noStrike">
                          <a:effectLst/>
                        </a:rPr>
                        <a:t>HOSTNAME </a:t>
                      </a:r>
                      <a:endParaRPr lang="es-ES" sz="1100" b="1" i="0" u="none" strike="noStrike">
                        <a:solidFill>
                          <a:srgbClr val="000000"/>
                        </a:solidFill>
                        <a:effectLst/>
                        <a:latin typeface="Calibri" panose="020F0502020204030204" pitchFamily="34" charset="0"/>
                      </a:endParaRPr>
                    </a:p>
                  </a:txBody>
                  <a:tcPr marL="6350" marR="6350" marT="6351" marB="0" anchor="ctr" anchorCtr="1"/>
                </a:tc>
                <a:tc>
                  <a:txBody>
                    <a:bodyPr/>
                    <a:lstStyle/>
                    <a:p>
                      <a:pPr algn="l" fontAlgn="b"/>
                      <a:r>
                        <a:rPr lang="es-ES" sz="1100" b="1" u="none" strike="noStrike" dirty="0">
                          <a:effectLst/>
                        </a:rPr>
                        <a:t>IP</a:t>
                      </a:r>
                      <a:endParaRPr lang="es-ES" sz="1100" b="1" i="0" u="none" strike="noStrike" dirty="0">
                        <a:solidFill>
                          <a:srgbClr val="000000"/>
                        </a:solidFill>
                        <a:effectLst/>
                        <a:latin typeface="Calibri" panose="020F0502020204030204" pitchFamily="34" charset="0"/>
                      </a:endParaRPr>
                    </a:p>
                  </a:txBody>
                  <a:tcPr marL="6350" marR="6350" marT="6351" marB="0" anchor="ctr" anchorCtr="1"/>
                </a:tc>
                <a:extLst>
                  <a:ext uri="{0D108BD9-81ED-4DB2-BD59-A6C34878D82A}">
                    <a16:rowId xmlns:a16="http://schemas.microsoft.com/office/drawing/2014/main" val="10000"/>
                  </a:ext>
                </a:extLst>
              </a:tr>
              <a:tr h="449165">
                <a:tc rowSpan="2">
                  <a:txBody>
                    <a:bodyPr/>
                    <a:lstStyle/>
                    <a:p>
                      <a:pPr algn="ctr" fontAlgn="b"/>
                      <a:r>
                        <a:rPr lang="es-ES" sz="1100" b="1" u="none" strike="noStrike" dirty="0">
                          <a:effectLst/>
                        </a:rPr>
                        <a:t>MIAMI</a:t>
                      </a:r>
                      <a:endParaRPr lang="es-ES" sz="1100" b="1" i="0" u="none" strike="noStrike" dirty="0">
                        <a:solidFill>
                          <a:srgbClr val="000000"/>
                        </a:solidFill>
                        <a:effectLst/>
                        <a:latin typeface="Calibri" panose="020F0502020204030204" pitchFamily="34" charset="0"/>
                      </a:endParaRPr>
                    </a:p>
                  </a:txBody>
                  <a:tcPr marL="6350" marR="6350" marT="6351" marB="0" anchor="ctr" anchorCtr="1">
                    <a:solidFill>
                      <a:schemeClr val="accent1"/>
                    </a:solidFill>
                  </a:tcPr>
                </a:tc>
                <a:tc>
                  <a:txBody>
                    <a:bodyPr/>
                    <a:lstStyle/>
                    <a:p>
                      <a:pPr algn="l" fontAlgn="b"/>
                      <a:r>
                        <a:rPr lang="es-ES" sz="1100" u="none" strike="noStrike" dirty="0">
                          <a:effectLst/>
                        </a:rPr>
                        <a:t>PRE</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chemeClr val="accent1"/>
                    </a:solidFill>
                  </a:tcPr>
                </a:tc>
                <a:tc>
                  <a:txBody>
                    <a:bodyPr/>
                    <a:lstStyle/>
                    <a:p>
                      <a:pPr algn="l" fontAlgn="b"/>
                      <a:r>
                        <a:rPr lang="es-ES" sz="1100" u="none" strike="noStrike" dirty="0">
                          <a:effectLst/>
                        </a:rPr>
                        <a:t>PREDPLCOM-001</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chemeClr val="accent1"/>
                    </a:solidFill>
                  </a:tcPr>
                </a:tc>
                <a:tc>
                  <a:txBody>
                    <a:bodyPr/>
                    <a:lstStyle/>
                    <a:p>
                      <a:pPr algn="l" fontAlgn="b"/>
                      <a:r>
                        <a:rPr lang="es-ES" sz="1100" u="none" strike="noStrike" dirty="0">
                          <a:effectLst/>
                        </a:rPr>
                        <a:t>10.114.23.27</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chemeClr val="accent1"/>
                    </a:solidFill>
                  </a:tcPr>
                </a:tc>
                <a:extLst>
                  <a:ext uri="{0D108BD9-81ED-4DB2-BD59-A6C34878D82A}">
                    <a16:rowId xmlns:a16="http://schemas.microsoft.com/office/drawing/2014/main" val="10001"/>
                  </a:ext>
                </a:extLst>
              </a:tr>
              <a:tr h="449165">
                <a:tc vMerge="1">
                  <a:txBody>
                    <a:bodyPr/>
                    <a:lstStyle/>
                    <a:p>
                      <a:endParaRPr lang="es-ES"/>
                    </a:p>
                  </a:txBody>
                  <a:tcPr/>
                </a:tc>
                <a:tc>
                  <a:txBody>
                    <a:bodyPr/>
                    <a:lstStyle/>
                    <a:p>
                      <a:pPr algn="l" fontAlgn="b"/>
                      <a:r>
                        <a:rPr lang="es-ES" sz="1100" u="none" strike="noStrike" dirty="0">
                          <a:effectLst/>
                        </a:rPr>
                        <a:t>PRO</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chemeClr val="accent1"/>
                    </a:solidFill>
                  </a:tcPr>
                </a:tc>
                <a:tc>
                  <a:txBody>
                    <a:bodyPr/>
                    <a:lstStyle/>
                    <a:p>
                      <a:pPr algn="l" fontAlgn="b"/>
                      <a:r>
                        <a:rPr lang="es-ES" sz="1100" u="none" strike="noStrike" dirty="0">
                          <a:effectLst/>
                        </a:rPr>
                        <a:t>PRODPLCOM-001</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chemeClr val="accent1"/>
                    </a:solidFill>
                  </a:tcPr>
                </a:tc>
                <a:tc>
                  <a:txBody>
                    <a:bodyPr/>
                    <a:lstStyle/>
                    <a:p>
                      <a:pPr algn="l" fontAlgn="b"/>
                      <a:r>
                        <a:rPr lang="es-ES" sz="1100" u="none" strike="noStrike" dirty="0">
                          <a:effectLst/>
                        </a:rPr>
                        <a:t>10.114.23.20</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chemeClr val="accent1"/>
                    </a:solidFill>
                  </a:tcPr>
                </a:tc>
                <a:extLst>
                  <a:ext uri="{0D108BD9-81ED-4DB2-BD59-A6C34878D82A}">
                    <a16:rowId xmlns:a16="http://schemas.microsoft.com/office/drawing/2014/main" val="10002"/>
                  </a:ext>
                </a:extLst>
              </a:tr>
              <a:tr h="449165">
                <a:tc rowSpan="2">
                  <a:txBody>
                    <a:bodyPr/>
                    <a:lstStyle/>
                    <a:p>
                      <a:pPr algn="ctr" fontAlgn="b"/>
                      <a:r>
                        <a:rPr lang="es-ES" sz="1100" b="1" u="none" strike="noStrike" dirty="0">
                          <a:effectLst/>
                        </a:rPr>
                        <a:t>ALCALA</a:t>
                      </a:r>
                      <a:endParaRPr lang="es-ES" sz="1100" b="1" i="0" u="none" strike="noStrike" dirty="0">
                        <a:solidFill>
                          <a:srgbClr val="000000"/>
                        </a:solidFill>
                        <a:effectLst/>
                        <a:latin typeface="Calibri" panose="020F0502020204030204" pitchFamily="34" charset="0"/>
                      </a:endParaRPr>
                    </a:p>
                  </a:txBody>
                  <a:tcPr marL="6350" marR="6350" marT="6351" marB="0" anchor="ctr" anchorCtr="1">
                    <a:solidFill>
                      <a:srgbClr val="FF6982"/>
                    </a:solidFill>
                  </a:tcPr>
                </a:tc>
                <a:tc>
                  <a:txBody>
                    <a:bodyPr/>
                    <a:lstStyle/>
                    <a:p>
                      <a:pPr algn="l" fontAlgn="b"/>
                      <a:r>
                        <a:rPr lang="es-ES" sz="1100" u="none" strike="noStrike" dirty="0">
                          <a:effectLst/>
                        </a:rPr>
                        <a:t>PRE</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rgbClr val="FF6982"/>
                    </a:solidFill>
                  </a:tcPr>
                </a:tc>
                <a:tc>
                  <a:txBody>
                    <a:bodyPr/>
                    <a:lstStyle/>
                    <a:p>
                      <a:pPr algn="l" fontAlgn="b"/>
                      <a:r>
                        <a:rPr lang="es-ES" sz="1100" u="none" strike="noStrike" dirty="0">
                          <a:effectLst/>
                        </a:rPr>
                        <a:t>LES000A204096</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rgbClr val="FF6982"/>
                    </a:solidFill>
                  </a:tcPr>
                </a:tc>
                <a:tc>
                  <a:txBody>
                    <a:bodyPr/>
                    <a:lstStyle/>
                    <a:p>
                      <a:pPr algn="l" fontAlgn="b"/>
                      <a:r>
                        <a:rPr lang="es-ES" sz="1100" u="none" strike="noStrike">
                          <a:effectLst/>
                        </a:rPr>
                        <a:t>10.230.84.72</a:t>
                      </a:r>
                      <a:endParaRPr lang="es-ES" sz="1100" b="0" i="0" u="none" strike="noStrike">
                        <a:solidFill>
                          <a:srgbClr val="000000"/>
                        </a:solidFill>
                        <a:effectLst/>
                        <a:latin typeface="Calibri" panose="020F0502020204030204" pitchFamily="34" charset="0"/>
                      </a:endParaRPr>
                    </a:p>
                  </a:txBody>
                  <a:tcPr marL="6350" marR="6350" marT="6351" marB="0" anchor="ctr" anchorCtr="1">
                    <a:solidFill>
                      <a:srgbClr val="FF6982"/>
                    </a:solidFill>
                  </a:tcPr>
                </a:tc>
                <a:extLst>
                  <a:ext uri="{0D108BD9-81ED-4DB2-BD59-A6C34878D82A}">
                    <a16:rowId xmlns:a16="http://schemas.microsoft.com/office/drawing/2014/main" val="10003"/>
                  </a:ext>
                </a:extLst>
              </a:tr>
              <a:tr h="449165">
                <a:tc vMerge="1">
                  <a:txBody>
                    <a:bodyPr/>
                    <a:lstStyle/>
                    <a:p>
                      <a:endParaRPr lang="es-ES"/>
                    </a:p>
                  </a:txBody>
                  <a:tcPr/>
                </a:tc>
                <a:tc>
                  <a:txBody>
                    <a:bodyPr/>
                    <a:lstStyle/>
                    <a:p>
                      <a:pPr algn="l" fontAlgn="b"/>
                      <a:r>
                        <a:rPr lang="es-ES" sz="1100" u="none" strike="noStrike">
                          <a:effectLst/>
                        </a:rPr>
                        <a:t>PRO</a:t>
                      </a:r>
                      <a:endParaRPr lang="es-ES" sz="1100" b="0" i="0" u="none" strike="noStrike">
                        <a:solidFill>
                          <a:srgbClr val="000000"/>
                        </a:solidFill>
                        <a:effectLst/>
                        <a:latin typeface="Calibri" panose="020F0502020204030204" pitchFamily="34" charset="0"/>
                      </a:endParaRPr>
                    </a:p>
                  </a:txBody>
                  <a:tcPr marL="6350" marR="6350" marT="6351" marB="0" anchor="ctr" anchorCtr="1">
                    <a:solidFill>
                      <a:srgbClr val="FF6982"/>
                    </a:solidFill>
                  </a:tcPr>
                </a:tc>
                <a:tc>
                  <a:txBody>
                    <a:bodyPr/>
                    <a:lstStyle/>
                    <a:p>
                      <a:pPr algn="l" fontAlgn="b"/>
                      <a:r>
                        <a:rPr lang="es-ES" sz="1100" u="none" strike="noStrike" dirty="0">
                          <a:effectLst/>
                        </a:rPr>
                        <a:t>les051a100014</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rgbClr val="FF6982"/>
                    </a:solidFill>
                  </a:tcPr>
                </a:tc>
                <a:tc>
                  <a:txBody>
                    <a:bodyPr/>
                    <a:lstStyle/>
                    <a:p>
                      <a:pPr algn="l" fontAlgn="b"/>
                      <a:r>
                        <a:rPr lang="es-ES" sz="1100" u="none" strike="noStrike" dirty="0">
                          <a:effectLst/>
                        </a:rPr>
                        <a:t>10.228.89.12</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rgbClr val="FF6982"/>
                    </a:solidFill>
                  </a:tcPr>
                </a:tc>
                <a:extLst>
                  <a:ext uri="{0D108BD9-81ED-4DB2-BD59-A6C34878D82A}">
                    <a16:rowId xmlns:a16="http://schemas.microsoft.com/office/drawing/2014/main" val="10004"/>
                  </a:ext>
                </a:extLst>
              </a:tr>
              <a:tr h="449165">
                <a:tc rowSpan="2">
                  <a:txBody>
                    <a:bodyPr/>
                    <a:lstStyle/>
                    <a:p>
                      <a:pPr algn="ctr" fontAlgn="b"/>
                      <a:r>
                        <a:rPr lang="es-ES" sz="1100" b="1" u="none" strike="noStrike" dirty="0">
                          <a:effectLst/>
                        </a:rPr>
                        <a:t>SAO PAULO</a:t>
                      </a:r>
                      <a:endParaRPr lang="es-ES" sz="1100" b="1" i="0" u="none" strike="noStrike" dirty="0">
                        <a:solidFill>
                          <a:srgbClr val="000000"/>
                        </a:solidFill>
                        <a:effectLst/>
                        <a:latin typeface="Calibri" panose="020F0502020204030204" pitchFamily="34" charset="0"/>
                      </a:endParaRPr>
                    </a:p>
                  </a:txBody>
                  <a:tcPr marL="6350" marR="6350" marT="6351" marB="0" anchor="ctr" anchorCtr="1">
                    <a:solidFill>
                      <a:schemeClr val="accent1"/>
                    </a:solidFill>
                  </a:tcPr>
                </a:tc>
                <a:tc>
                  <a:txBody>
                    <a:bodyPr/>
                    <a:lstStyle/>
                    <a:p>
                      <a:pPr algn="l" fontAlgn="b"/>
                      <a:r>
                        <a:rPr lang="es-ES" sz="1100" u="none" strike="noStrike">
                          <a:effectLst/>
                        </a:rPr>
                        <a:t>PRE</a:t>
                      </a:r>
                      <a:endParaRPr lang="es-ES" sz="1100" b="0" i="0" u="none" strike="noStrike">
                        <a:solidFill>
                          <a:srgbClr val="000000"/>
                        </a:solidFill>
                        <a:effectLst/>
                        <a:latin typeface="Calibri" panose="020F0502020204030204" pitchFamily="34" charset="0"/>
                      </a:endParaRPr>
                    </a:p>
                  </a:txBody>
                  <a:tcPr marL="6350" marR="6350" marT="6351" marB="0" anchor="ctr" anchorCtr="1">
                    <a:solidFill>
                      <a:schemeClr val="accent1"/>
                    </a:solidFill>
                  </a:tcPr>
                </a:tc>
                <a:tc>
                  <a:txBody>
                    <a:bodyPr/>
                    <a:lstStyle/>
                    <a:p>
                      <a:pPr algn="l" fontAlgn="b"/>
                      <a:r>
                        <a:rPr lang="es-ES" sz="1100" u="none" strike="noStrike">
                          <a:effectLst/>
                        </a:rPr>
                        <a:t>PRESHBRA-001</a:t>
                      </a:r>
                      <a:endParaRPr lang="es-ES" sz="1100" b="0" i="0" u="none" strike="noStrike">
                        <a:solidFill>
                          <a:srgbClr val="000000"/>
                        </a:solidFill>
                        <a:effectLst/>
                        <a:latin typeface="Calibri" panose="020F0502020204030204" pitchFamily="34" charset="0"/>
                      </a:endParaRPr>
                    </a:p>
                  </a:txBody>
                  <a:tcPr marL="6350" marR="6350" marT="6351" marB="0" anchor="ctr" anchorCtr="1">
                    <a:solidFill>
                      <a:schemeClr val="accent1"/>
                    </a:solidFill>
                  </a:tcPr>
                </a:tc>
                <a:tc>
                  <a:txBody>
                    <a:bodyPr/>
                    <a:lstStyle/>
                    <a:p>
                      <a:pPr algn="l" fontAlgn="b"/>
                      <a:r>
                        <a:rPr lang="es-ES" sz="1100" u="none" strike="noStrike" dirty="0">
                          <a:effectLst/>
                        </a:rPr>
                        <a:t>10.105.23.54</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chemeClr val="accent1"/>
                    </a:solidFill>
                  </a:tcPr>
                </a:tc>
                <a:extLst>
                  <a:ext uri="{0D108BD9-81ED-4DB2-BD59-A6C34878D82A}">
                    <a16:rowId xmlns:a16="http://schemas.microsoft.com/office/drawing/2014/main" val="10005"/>
                  </a:ext>
                </a:extLst>
              </a:tr>
              <a:tr h="449165">
                <a:tc vMerge="1">
                  <a:txBody>
                    <a:bodyPr/>
                    <a:lstStyle/>
                    <a:p>
                      <a:endParaRPr lang="es-ES"/>
                    </a:p>
                  </a:txBody>
                  <a:tcPr/>
                </a:tc>
                <a:tc>
                  <a:txBody>
                    <a:bodyPr/>
                    <a:lstStyle/>
                    <a:p>
                      <a:pPr algn="l" fontAlgn="b"/>
                      <a:r>
                        <a:rPr lang="es-ES" sz="1100" u="none" strike="noStrike">
                          <a:effectLst/>
                        </a:rPr>
                        <a:t>PRO</a:t>
                      </a:r>
                      <a:endParaRPr lang="es-ES" sz="1100" b="0" i="0" u="none" strike="noStrike">
                        <a:solidFill>
                          <a:srgbClr val="000000"/>
                        </a:solidFill>
                        <a:effectLst/>
                        <a:latin typeface="Calibri" panose="020F0502020204030204" pitchFamily="34" charset="0"/>
                      </a:endParaRPr>
                    </a:p>
                  </a:txBody>
                  <a:tcPr marL="6350" marR="6350" marT="6351" marB="0" anchor="ctr" anchorCtr="1">
                    <a:solidFill>
                      <a:schemeClr val="accent1"/>
                    </a:solidFill>
                  </a:tcPr>
                </a:tc>
                <a:tc>
                  <a:txBody>
                    <a:bodyPr/>
                    <a:lstStyle/>
                    <a:p>
                      <a:pPr algn="l" fontAlgn="b"/>
                      <a:r>
                        <a:rPr lang="es-ES" sz="1100" u="none" strike="noStrike">
                          <a:effectLst/>
                        </a:rPr>
                        <a:t>PROSHBRA-001</a:t>
                      </a:r>
                      <a:endParaRPr lang="es-ES" sz="1100" b="0" i="0" u="none" strike="noStrike">
                        <a:solidFill>
                          <a:srgbClr val="000000"/>
                        </a:solidFill>
                        <a:effectLst/>
                        <a:latin typeface="Calibri" panose="020F0502020204030204" pitchFamily="34" charset="0"/>
                      </a:endParaRPr>
                    </a:p>
                  </a:txBody>
                  <a:tcPr marL="6350" marR="6350" marT="6351" marB="0" anchor="ctr" anchorCtr="1">
                    <a:solidFill>
                      <a:schemeClr val="accent1"/>
                    </a:solidFill>
                  </a:tcPr>
                </a:tc>
                <a:tc>
                  <a:txBody>
                    <a:bodyPr/>
                    <a:lstStyle/>
                    <a:p>
                      <a:pPr algn="l" fontAlgn="b"/>
                      <a:r>
                        <a:rPr lang="es-ES" sz="1100" u="none" strike="noStrike" dirty="0">
                          <a:effectLst/>
                        </a:rPr>
                        <a:t>10.105.23.50</a:t>
                      </a:r>
                      <a:endParaRPr lang="es-ES" sz="1100" b="0" i="0" u="none" strike="noStrike" dirty="0">
                        <a:solidFill>
                          <a:srgbClr val="000000"/>
                        </a:solidFill>
                        <a:effectLst/>
                        <a:latin typeface="Calibri" panose="020F0502020204030204" pitchFamily="34" charset="0"/>
                      </a:endParaRPr>
                    </a:p>
                  </a:txBody>
                  <a:tcPr marL="6350" marR="6350" marT="6351" marB="0" anchor="ctr" anchorCtr="1">
                    <a:solidFill>
                      <a:schemeClr val="accent1"/>
                    </a:solidFill>
                  </a:tcPr>
                </a:tc>
                <a:extLst>
                  <a:ext uri="{0D108BD9-81ED-4DB2-BD59-A6C34878D82A}">
                    <a16:rowId xmlns:a16="http://schemas.microsoft.com/office/drawing/2014/main" val="10006"/>
                  </a:ext>
                </a:extLst>
              </a:tr>
            </a:tbl>
          </a:graphicData>
        </a:graphic>
      </p:graphicFrame>
      <p:graphicFrame>
        <p:nvGraphicFramePr>
          <p:cNvPr id="37932" name="Objeto 4">
            <a:extLst>
              <a:ext uri="{FF2B5EF4-FFF2-40B4-BE49-F238E27FC236}">
                <a16:creationId xmlns:a16="http://schemas.microsoft.com/office/drawing/2014/main" id="{69DEB519-8795-11C9-A57A-4875AA6A694D}"/>
              </a:ext>
            </a:extLst>
          </p:cNvPr>
          <p:cNvGraphicFramePr>
            <a:graphicFrameLocks noChangeAspect="1"/>
          </p:cNvGraphicFramePr>
          <p:nvPr/>
        </p:nvGraphicFramePr>
        <p:xfrm>
          <a:off x="7550150" y="2632075"/>
          <a:ext cx="914400" cy="806450"/>
        </p:xfrm>
        <a:graphic>
          <a:graphicData uri="http://schemas.openxmlformats.org/presentationml/2006/ole">
            <mc:AlternateContent xmlns:mc="http://schemas.openxmlformats.org/markup-compatibility/2006">
              <mc:Choice xmlns:v="urn:schemas-microsoft-com:vml" Requires="v">
                <p:oleObj name="Hoja de cálculo" showAsIcon="1" r:id="rId3" imgW="914400" imgH="806450" progId="Excel.Sheet.12">
                  <p:embed/>
                </p:oleObj>
              </mc:Choice>
              <mc:Fallback>
                <p:oleObj name="Hoja de cálculo" showAsIcon="1" r:id="rId3" imgW="914400" imgH="806450" progId="Excel.Sheet.12">
                  <p:embed/>
                  <p:pic>
                    <p:nvPicPr>
                      <p:cNvPr id="37932" name="Objeto 4">
                        <a:extLst>
                          <a:ext uri="{FF2B5EF4-FFF2-40B4-BE49-F238E27FC236}">
                            <a16:creationId xmlns:a16="http://schemas.microsoft.com/office/drawing/2014/main" id="{69DEB519-8795-11C9-A57A-4875AA6A6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150" y="2632075"/>
                        <a:ext cx="9144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Marcador de pie de página 1">
            <a:extLst>
              <a:ext uri="{FF2B5EF4-FFF2-40B4-BE49-F238E27FC236}">
                <a16:creationId xmlns:a16="http://schemas.microsoft.com/office/drawing/2014/main" id="{2B132D8C-E3A9-01D3-E833-93561809B83E}"/>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3" name="Rectangle 3">
            <a:extLst>
              <a:ext uri="{FF2B5EF4-FFF2-40B4-BE49-F238E27FC236}">
                <a16:creationId xmlns:a16="http://schemas.microsoft.com/office/drawing/2014/main" id="{CBCD0702-A18D-B2C3-AE5E-04FB445D3B80}"/>
              </a:ext>
            </a:extLst>
          </p:cNvPr>
          <p:cNvSpPr txBox="1">
            <a:spLocks noChangeArrowheads="1"/>
          </p:cNvSpPr>
          <p:nvPr/>
        </p:nvSpPr>
        <p:spPr bwMode="auto">
          <a:xfrm>
            <a:off x="206375" y="258763"/>
            <a:ext cx="85598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ACCESO A MAQUINAS</a:t>
            </a:r>
          </a:p>
        </p:txBody>
      </p:sp>
      <p:sp>
        <p:nvSpPr>
          <p:cNvPr id="27652" name="CuadroTexto 4">
            <a:extLst>
              <a:ext uri="{FF2B5EF4-FFF2-40B4-BE49-F238E27FC236}">
                <a16:creationId xmlns:a16="http://schemas.microsoft.com/office/drawing/2014/main" id="{3803C927-88FF-982C-5BE2-BE0BE435E060}"/>
              </a:ext>
            </a:extLst>
          </p:cNvPr>
          <p:cNvSpPr txBox="1">
            <a:spLocks noChangeArrowheads="1"/>
          </p:cNvSpPr>
          <p:nvPr/>
        </p:nvSpPr>
        <p:spPr bwMode="auto">
          <a:xfrm>
            <a:off x="290513" y="917575"/>
            <a:ext cx="7850187"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marL="0" indent="0">
              <a:defRPr/>
            </a:pPr>
            <a:r>
              <a:rPr lang="es-ES" altLang="es-ES" sz="1800" u="none" dirty="0">
                <a:solidFill>
                  <a:schemeClr val="tx1"/>
                </a:solidFill>
              </a:rPr>
              <a:t> A través de </a:t>
            </a:r>
            <a:r>
              <a:rPr lang="es-ES" altLang="es-ES" sz="1800" b="1" u="none" dirty="0">
                <a:solidFill>
                  <a:schemeClr val="tx1"/>
                </a:solidFill>
              </a:rPr>
              <a:t>MOBA</a:t>
            </a:r>
            <a:r>
              <a:rPr lang="es-ES" altLang="es-ES" sz="1800" u="none" dirty="0">
                <a:solidFill>
                  <a:schemeClr val="tx1"/>
                </a:solidFill>
              </a:rPr>
              <a:t> podremos conectarnos a:</a:t>
            </a:r>
          </a:p>
          <a:p>
            <a:pPr marL="0" indent="0">
              <a:defRPr/>
            </a:pPr>
            <a:endParaRPr lang="es-ES" altLang="es-ES" sz="1800" u="none" dirty="0">
              <a:solidFill>
                <a:schemeClr val="tx1"/>
              </a:solidFill>
            </a:endParaRPr>
          </a:p>
          <a:p>
            <a:pPr lvl="1">
              <a:buFont typeface="Arial" panose="020B0604020202020204" pitchFamily="34" charset="0"/>
              <a:buChar char="•"/>
              <a:defRPr/>
            </a:pPr>
            <a:r>
              <a:rPr lang="es-ES" altLang="es-ES" sz="1600" u="none" dirty="0">
                <a:solidFill>
                  <a:schemeClr val="tx1"/>
                </a:solidFill>
              </a:rPr>
              <a:t>Maquinas de Integración: Apache y Splunk6</a:t>
            </a:r>
          </a:p>
          <a:p>
            <a:pPr lvl="2">
              <a:buFont typeface="Arial" panose="020B0604020202020204" pitchFamily="34" charset="0"/>
              <a:buChar char="•"/>
              <a:defRPr/>
            </a:pPr>
            <a:r>
              <a:rPr lang="es-ES" altLang="es-ES" sz="1600" u="none" dirty="0">
                <a:solidFill>
                  <a:schemeClr val="tx1"/>
                </a:solidFill>
              </a:rPr>
              <a:t>10.229.214.132 </a:t>
            </a:r>
            <a:r>
              <a:rPr lang="es-ES" altLang="es-ES" sz="1600" u="none" dirty="0" err="1">
                <a:solidFill>
                  <a:schemeClr val="tx1"/>
                </a:solidFill>
              </a:rPr>
              <a:t>nuuma</a:t>
            </a:r>
            <a:r>
              <a:rPr lang="es-ES" altLang="es-ES" sz="1600" u="none" dirty="0">
                <a:solidFill>
                  <a:schemeClr val="tx1"/>
                </a:solidFill>
              </a:rPr>
              <a:t>/</a:t>
            </a:r>
            <a:r>
              <a:rPr lang="es-ES" altLang="es-ES" sz="1600" u="none" dirty="0" err="1">
                <a:solidFill>
                  <a:schemeClr val="tx1"/>
                </a:solidFill>
              </a:rPr>
              <a:t>password</a:t>
            </a:r>
            <a:endParaRPr lang="es-ES" altLang="es-ES" sz="1600" u="none" dirty="0">
              <a:solidFill>
                <a:schemeClr val="tx1"/>
              </a:solidFill>
            </a:endParaRPr>
          </a:p>
          <a:p>
            <a:pPr marL="914400" lvl="2" indent="0">
              <a:defRPr/>
            </a:pPr>
            <a:r>
              <a:rPr lang="es-ES" altLang="es-ES" sz="1600" u="none" dirty="0">
                <a:solidFill>
                  <a:schemeClr val="tx1"/>
                </a:solidFill>
              </a:rPr>
              <a:t>*</a:t>
            </a:r>
            <a:r>
              <a:rPr lang="es-ES" altLang="es-ES" sz="1400" u="none" dirty="0">
                <a:solidFill>
                  <a:schemeClr val="tx1"/>
                </a:solidFill>
              </a:rPr>
              <a:t>Para Blanqueo Brasil la ruta es </a:t>
            </a:r>
            <a:r>
              <a:rPr lang="es-ES" altLang="es-ES" sz="1400" i="1" u="none" dirty="0">
                <a:solidFill>
                  <a:schemeClr val="tx1"/>
                </a:solidFill>
              </a:rPr>
              <a:t>/</a:t>
            </a:r>
            <a:r>
              <a:rPr lang="es-ES" altLang="es-ES" sz="1400" i="1" u="none" dirty="0" err="1">
                <a:solidFill>
                  <a:schemeClr val="tx1"/>
                </a:solidFill>
              </a:rPr>
              <a:t>opt</a:t>
            </a:r>
            <a:r>
              <a:rPr lang="es-ES" altLang="es-ES" sz="1400" i="1" u="none" dirty="0">
                <a:solidFill>
                  <a:schemeClr val="tx1"/>
                </a:solidFill>
              </a:rPr>
              <a:t>/</a:t>
            </a:r>
            <a:r>
              <a:rPr lang="es-ES" altLang="es-ES" sz="1400" i="1" u="none" dirty="0" err="1">
                <a:solidFill>
                  <a:schemeClr val="tx1"/>
                </a:solidFill>
              </a:rPr>
              <a:t>splunk</a:t>
            </a:r>
            <a:r>
              <a:rPr lang="es-ES" altLang="es-ES" sz="1400" i="1" u="none" dirty="0">
                <a:solidFill>
                  <a:schemeClr val="tx1"/>
                </a:solidFill>
              </a:rPr>
              <a:t>/platea/</a:t>
            </a:r>
            <a:r>
              <a:rPr lang="es-ES" altLang="es-ES" sz="1400" i="1" u="none" dirty="0" err="1">
                <a:solidFill>
                  <a:schemeClr val="tx1"/>
                </a:solidFill>
              </a:rPr>
              <a:t>mltf_br</a:t>
            </a:r>
            <a:r>
              <a:rPr lang="es-ES" altLang="es-ES" sz="1400" i="1" u="none" dirty="0">
                <a:solidFill>
                  <a:schemeClr val="tx1"/>
                </a:solidFill>
              </a:rPr>
              <a:t>/</a:t>
            </a:r>
          </a:p>
          <a:p>
            <a:pPr marL="914400" lvl="2" indent="0">
              <a:defRPr/>
            </a:pPr>
            <a:endParaRPr lang="es-ES" altLang="es-ES" sz="1600" u="none" dirty="0">
              <a:solidFill>
                <a:schemeClr val="tx1"/>
              </a:solidFill>
            </a:endParaRPr>
          </a:p>
          <a:p>
            <a:pPr lvl="1">
              <a:buFont typeface="Arial" panose="020B0604020202020204" pitchFamily="34" charset="0"/>
              <a:buChar char="•"/>
              <a:defRPr/>
            </a:pPr>
            <a:r>
              <a:rPr lang="es-ES" altLang="es-ES" sz="1600" u="none" dirty="0">
                <a:solidFill>
                  <a:schemeClr val="tx1"/>
                </a:solidFill>
              </a:rPr>
              <a:t>Maquinas de </a:t>
            </a:r>
            <a:r>
              <a:rPr lang="es-ES" altLang="es-ES" sz="1600" u="none" dirty="0" err="1">
                <a:solidFill>
                  <a:schemeClr val="tx1"/>
                </a:solidFill>
              </a:rPr>
              <a:t>Integracion</a:t>
            </a:r>
            <a:r>
              <a:rPr lang="es-ES" altLang="es-ES" sz="1600" u="none" dirty="0">
                <a:solidFill>
                  <a:schemeClr val="tx1"/>
                </a:solidFill>
              </a:rPr>
              <a:t>: Aplicaciones </a:t>
            </a:r>
            <a:r>
              <a:rPr lang="es-ES" altLang="es-ES" sz="1600" u="none" dirty="0" err="1">
                <a:solidFill>
                  <a:schemeClr val="tx1"/>
                </a:solidFill>
              </a:rPr>
              <a:t>Splunk</a:t>
            </a:r>
            <a:r>
              <a:rPr lang="es-ES" altLang="es-ES" sz="1600" u="none" dirty="0">
                <a:solidFill>
                  <a:schemeClr val="tx1"/>
                </a:solidFill>
              </a:rPr>
              <a:t> 7</a:t>
            </a:r>
          </a:p>
          <a:p>
            <a:pPr lvl="2">
              <a:buFont typeface="Arial" panose="020B0604020202020204" pitchFamily="34" charset="0"/>
              <a:buChar char="•"/>
              <a:defRPr/>
            </a:pPr>
            <a:r>
              <a:rPr lang="es-ES" altLang="es-ES" sz="1600" u="none" dirty="0">
                <a:solidFill>
                  <a:schemeClr val="tx1"/>
                </a:solidFill>
              </a:rPr>
              <a:t>LES000A206060 </a:t>
            </a:r>
            <a:r>
              <a:rPr lang="es-ES" altLang="es-ES" sz="1600" u="none" dirty="0" err="1">
                <a:solidFill>
                  <a:schemeClr val="tx1"/>
                </a:solidFill>
              </a:rPr>
              <a:t>nuuma</a:t>
            </a:r>
            <a:r>
              <a:rPr lang="es-ES" altLang="es-ES" sz="1600" u="none" dirty="0">
                <a:solidFill>
                  <a:schemeClr val="tx1"/>
                </a:solidFill>
              </a:rPr>
              <a:t>/</a:t>
            </a:r>
            <a:r>
              <a:rPr lang="es-ES" altLang="es-ES" sz="1600" u="none" dirty="0" err="1">
                <a:solidFill>
                  <a:schemeClr val="tx1"/>
                </a:solidFill>
              </a:rPr>
              <a:t>password</a:t>
            </a:r>
            <a:endParaRPr lang="es-ES" altLang="es-ES" sz="1600" u="none" dirty="0">
              <a:solidFill>
                <a:schemeClr val="tx1"/>
              </a:solidFill>
            </a:endParaRPr>
          </a:p>
          <a:p>
            <a:pPr>
              <a:lnSpc>
                <a:spcPct val="200000"/>
              </a:lnSpc>
              <a:defRPr/>
            </a:pPr>
            <a:r>
              <a:rPr lang="es-ES" altLang="es-ES" sz="1200" b="1" u="none" dirty="0">
                <a:solidFill>
                  <a:schemeClr val="tx1"/>
                </a:solidFill>
              </a:rPr>
              <a:t> 	             * </a:t>
            </a:r>
            <a:r>
              <a:rPr lang="es-ES" altLang="es-ES" sz="1200" b="1" u="none" dirty="0" err="1">
                <a:solidFill>
                  <a:schemeClr val="tx1"/>
                </a:solidFill>
              </a:rPr>
              <a:t>HeavyForwareder</a:t>
            </a:r>
            <a:r>
              <a:rPr lang="es-ES" altLang="es-ES" sz="1200" b="1" u="none" dirty="0">
                <a:solidFill>
                  <a:schemeClr val="tx1"/>
                </a:solidFill>
              </a:rPr>
              <a:t>: </a:t>
            </a:r>
            <a:r>
              <a:rPr lang="es-ES" altLang="es-ES" sz="1200" u="none" dirty="0">
                <a:solidFill>
                  <a:schemeClr val="tx1"/>
                </a:solidFill>
              </a:rPr>
              <a:t>las aplicaciones están en </a:t>
            </a:r>
            <a:r>
              <a:rPr lang="es-ES" altLang="es-ES" sz="1200" i="1" u="none" dirty="0">
                <a:solidFill>
                  <a:schemeClr val="tx1"/>
                </a:solidFill>
              </a:rPr>
              <a:t>/</a:t>
            </a:r>
            <a:r>
              <a:rPr lang="es-ES" altLang="es-ES" sz="1200" i="1" u="none" dirty="0" err="1">
                <a:solidFill>
                  <a:schemeClr val="tx1"/>
                </a:solidFill>
              </a:rPr>
              <a:t>opt</a:t>
            </a:r>
            <a:r>
              <a:rPr lang="es-ES" altLang="es-ES" sz="1200" i="1" u="none" dirty="0">
                <a:solidFill>
                  <a:schemeClr val="tx1"/>
                </a:solidFill>
              </a:rPr>
              <a:t>/</a:t>
            </a:r>
            <a:r>
              <a:rPr lang="es-ES" altLang="es-ES" sz="1200" i="1" u="none" dirty="0" err="1">
                <a:solidFill>
                  <a:schemeClr val="tx1"/>
                </a:solidFill>
              </a:rPr>
              <a:t>splunk</a:t>
            </a:r>
            <a:r>
              <a:rPr lang="es-ES" altLang="es-ES" sz="1200" i="1" u="none" dirty="0">
                <a:solidFill>
                  <a:schemeClr val="tx1"/>
                </a:solidFill>
              </a:rPr>
              <a:t>/</a:t>
            </a:r>
            <a:r>
              <a:rPr lang="es-ES" altLang="es-ES" sz="1200" i="1" u="none" dirty="0" err="1">
                <a:solidFill>
                  <a:schemeClr val="tx1"/>
                </a:solidFill>
              </a:rPr>
              <a:t>splunk_hf</a:t>
            </a:r>
            <a:r>
              <a:rPr lang="es-ES" altLang="es-ES" sz="1200" i="1" u="none" dirty="0">
                <a:solidFill>
                  <a:schemeClr val="tx1"/>
                </a:solidFill>
              </a:rPr>
              <a:t>/</a:t>
            </a:r>
            <a:r>
              <a:rPr lang="es-ES" altLang="es-ES" sz="1200" i="1" u="none" dirty="0" err="1">
                <a:solidFill>
                  <a:schemeClr val="tx1"/>
                </a:solidFill>
              </a:rPr>
              <a:t>etc</a:t>
            </a:r>
            <a:r>
              <a:rPr lang="es-ES" altLang="es-ES" sz="1200" i="1" u="none" dirty="0">
                <a:solidFill>
                  <a:schemeClr val="tx1"/>
                </a:solidFill>
              </a:rPr>
              <a:t>/apps/</a:t>
            </a:r>
            <a:endParaRPr lang="es-ES" altLang="es-ES" sz="1200" b="1" i="1" u="none" dirty="0">
              <a:solidFill>
                <a:schemeClr val="tx1"/>
              </a:solidFill>
            </a:endParaRPr>
          </a:p>
          <a:p>
            <a:pPr>
              <a:lnSpc>
                <a:spcPct val="200000"/>
              </a:lnSpc>
              <a:defRPr/>
            </a:pPr>
            <a:r>
              <a:rPr lang="es-ES" altLang="es-ES" sz="1200" b="1" u="none" dirty="0">
                <a:solidFill>
                  <a:schemeClr val="tx1"/>
                </a:solidFill>
              </a:rPr>
              <a:t>	   	 * </a:t>
            </a:r>
            <a:r>
              <a:rPr lang="es-ES" altLang="es-ES" sz="1200" b="1" u="none" dirty="0" err="1">
                <a:solidFill>
                  <a:schemeClr val="tx1"/>
                </a:solidFill>
              </a:rPr>
              <a:t>Indexer</a:t>
            </a:r>
            <a:r>
              <a:rPr lang="es-ES" altLang="es-ES" sz="1200" b="1" u="none" dirty="0">
                <a:solidFill>
                  <a:schemeClr val="tx1"/>
                </a:solidFill>
              </a:rPr>
              <a:t>: </a:t>
            </a:r>
            <a:r>
              <a:rPr lang="es-ES" altLang="es-ES" sz="1200" u="none" dirty="0">
                <a:solidFill>
                  <a:schemeClr val="tx1"/>
                </a:solidFill>
              </a:rPr>
              <a:t>las aplicaciones están en </a:t>
            </a:r>
            <a:r>
              <a:rPr lang="es-ES" altLang="es-ES" sz="1200" i="1" u="none" dirty="0">
                <a:solidFill>
                  <a:schemeClr val="tx1"/>
                </a:solidFill>
              </a:rPr>
              <a:t>/</a:t>
            </a:r>
            <a:r>
              <a:rPr lang="es-ES" altLang="es-ES" sz="1200" i="1" u="none" dirty="0" err="1">
                <a:solidFill>
                  <a:schemeClr val="tx1"/>
                </a:solidFill>
              </a:rPr>
              <a:t>opt</a:t>
            </a:r>
            <a:r>
              <a:rPr lang="es-ES" altLang="es-ES" sz="1200" i="1" u="none" dirty="0">
                <a:solidFill>
                  <a:schemeClr val="tx1"/>
                </a:solidFill>
              </a:rPr>
              <a:t>/</a:t>
            </a:r>
            <a:r>
              <a:rPr lang="es-ES" altLang="es-ES" sz="1200" i="1" u="none" dirty="0" err="1">
                <a:solidFill>
                  <a:schemeClr val="tx1"/>
                </a:solidFill>
              </a:rPr>
              <a:t>splunk</a:t>
            </a:r>
            <a:r>
              <a:rPr lang="es-ES" altLang="es-ES" sz="1200" i="1" u="none" dirty="0">
                <a:solidFill>
                  <a:schemeClr val="tx1"/>
                </a:solidFill>
              </a:rPr>
              <a:t>/</a:t>
            </a:r>
            <a:r>
              <a:rPr lang="es-ES" altLang="es-ES" sz="1200" i="1" u="none" dirty="0" err="1">
                <a:solidFill>
                  <a:schemeClr val="tx1"/>
                </a:solidFill>
              </a:rPr>
              <a:t>splunk_idx</a:t>
            </a:r>
            <a:r>
              <a:rPr lang="es-ES" altLang="es-ES" sz="1200" i="1" u="none" dirty="0">
                <a:solidFill>
                  <a:schemeClr val="tx1"/>
                </a:solidFill>
              </a:rPr>
              <a:t>/</a:t>
            </a:r>
            <a:r>
              <a:rPr lang="es-ES" altLang="es-ES" sz="1200" i="1" u="none" dirty="0" err="1">
                <a:solidFill>
                  <a:schemeClr val="tx1"/>
                </a:solidFill>
              </a:rPr>
              <a:t>etc</a:t>
            </a:r>
            <a:r>
              <a:rPr lang="es-ES" altLang="es-ES" sz="1200" i="1" u="none" dirty="0">
                <a:solidFill>
                  <a:schemeClr val="tx1"/>
                </a:solidFill>
              </a:rPr>
              <a:t>/apps/</a:t>
            </a:r>
          </a:p>
          <a:p>
            <a:pPr>
              <a:lnSpc>
                <a:spcPct val="200000"/>
              </a:lnSpc>
              <a:defRPr/>
            </a:pPr>
            <a:r>
              <a:rPr lang="es-ES" altLang="es-ES" sz="1200" i="1" u="none" dirty="0">
                <a:solidFill>
                  <a:schemeClr val="tx1"/>
                </a:solidFill>
              </a:rPr>
              <a:t>	    	 </a:t>
            </a:r>
            <a:r>
              <a:rPr lang="es-ES" altLang="es-ES" sz="1200" b="1" u="none" dirty="0">
                <a:solidFill>
                  <a:schemeClr val="tx1"/>
                </a:solidFill>
              </a:rPr>
              <a:t>* </a:t>
            </a:r>
            <a:r>
              <a:rPr lang="es-ES" altLang="es-ES" sz="1200" b="1" u="none" dirty="0" err="1">
                <a:solidFill>
                  <a:schemeClr val="tx1"/>
                </a:solidFill>
              </a:rPr>
              <a:t>Search</a:t>
            </a:r>
            <a:r>
              <a:rPr lang="es-ES" altLang="es-ES" sz="1200" b="1" u="none" dirty="0">
                <a:solidFill>
                  <a:schemeClr val="tx1"/>
                </a:solidFill>
              </a:rPr>
              <a:t> Head: </a:t>
            </a:r>
            <a:r>
              <a:rPr lang="es-ES" altLang="es-ES" sz="1200" u="none" dirty="0">
                <a:solidFill>
                  <a:schemeClr val="tx1"/>
                </a:solidFill>
              </a:rPr>
              <a:t>las aplicaciones están en </a:t>
            </a:r>
            <a:r>
              <a:rPr lang="es-ES" altLang="es-ES" sz="1200" i="1" u="none" dirty="0">
                <a:solidFill>
                  <a:schemeClr val="tx1"/>
                </a:solidFill>
              </a:rPr>
              <a:t>/</a:t>
            </a:r>
            <a:r>
              <a:rPr lang="es-ES" altLang="es-ES" sz="1200" i="1" u="none" dirty="0" err="1">
                <a:solidFill>
                  <a:schemeClr val="tx1"/>
                </a:solidFill>
              </a:rPr>
              <a:t>opt</a:t>
            </a:r>
            <a:r>
              <a:rPr lang="es-ES" altLang="es-ES" sz="1200" i="1" u="none" dirty="0">
                <a:solidFill>
                  <a:schemeClr val="tx1"/>
                </a:solidFill>
              </a:rPr>
              <a:t>/</a:t>
            </a:r>
            <a:r>
              <a:rPr lang="es-ES" altLang="es-ES" sz="1200" i="1" u="none" dirty="0" err="1">
                <a:solidFill>
                  <a:schemeClr val="tx1"/>
                </a:solidFill>
              </a:rPr>
              <a:t>splunk</a:t>
            </a:r>
            <a:r>
              <a:rPr lang="es-ES" altLang="es-ES" sz="1200" i="1" u="none" dirty="0">
                <a:solidFill>
                  <a:schemeClr val="tx1"/>
                </a:solidFill>
              </a:rPr>
              <a:t>/</a:t>
            </a:r>
            <a:r>
              <a:rPr lang="es-ES" altLang="es-ES" sz="1200" i="1" u="none" dirty="0" err="1">
                <a:solidFill>
                  <a:schemeClr val="tx1"/>
                </a:solidFill>
              </a:rPr>
              <a:t>splunk_sh</a:t>
            </a:r>
            <a:r>
              <a:rPr lang="es-ES" altLang="es-ES" sz="1200" i="1" u="none" dirty="0">
                <a:solidFill>
                  <a:schemeClr val="tx1"/>
                </a:solidFill>
              </a:rPr>
              <a:t>/</a:t>
            </a:r>
            <a:r>
              <a:rPr lang="es-ES" altLang="es-ES" sz="1200" i="1" u="none" dirty="0" err="1">
                <a:solidFill>
                  <a:schemeClr val="tx1"/>
                </a:solidFill>
              </a:rPr>
              <a:t>etc</a:t>
            </a:r>
            <a:r>
              <a:rPr lang="es-ES" altLang="es-ES" sz="1200" i="1" u="none" dirty="0">
                <a:solidFill>
                  <a:schemeClr val="tx1"/>
                </a:solidFill>
              </a:rPr>
              <a:t>/apps/</a:t>
            </a:r>
            <a:endParaRPr lang="es-ES" altLang="es-ES" sz="1600" u="none" dirty="0">
              <a:solidFill>
                <a:schemeClr val="tx1"/>
              </a:solidFill>
            </a:endParaRPr>
          </a:p>
          <a:p>
            <a:pPr lvl="1">
              <a:buFont typeface="Arial" panose="020B0604020202020204" pitchFamily="34" charset="0"/>
              <a:buChar char="•"/>
              <a:defRPr/>
            </a:pPr>
            <a:r>
              <a:rPr lang="es-ES" altLang="es-ES" sz="1600" u="none" dirty="0">
                <a:solidFill>
                  <a:schemeClr val="tx1"/>
                </a:solidFill>
              </a:rPr>
              <a:t>Maquina de Salto de CPD Internacionales: Windows Server 2002</a:t>
            </a:r>
          </a:p>
          <a:p>
            <a:pPr lvl="2">
              <a:buFont typeface="Arial" panose="020B0604020202020204" pitchFamily="34" charset="0"/>
              <a:buChar char="•"/>
              <a:defRPr/>
            </a:pPr>
            <a:r>
              <a:rPr lang="es-ES" altLang="es-ES" sz="1600" u="none" dirty="0">
                <a:solidFill>
                  <a:schemeClr val="tx1"/>
                </a:solidFill>
              </a:rPr>
              <a:t>10.229.184.24 </a:t>
            </a:r>
            <a:r>
              <a:rPr lang="es-ES" altLang="es-ES" sz="1600" u="none" dirty="0" err="1">
                <a:solidFill>
                  <a:schemeClr val="tx1"/>
                </a:solidFill>
              </a:rPr>
              <a:t>nuuma</a:t>
            </a:r>
            <a:r>
              <a:rPr lang="es-ES" altLang="es-ES" sz="1600" u="none" dirty="0">
                <a:solidFill>
                  <a:schemeClr val="tx1"/>
                </a:solidFill>
              </a:rPr>
              <a:t>/</a:t>
            </a:r>
            <a:r>
              <a:rPr lang="es-ES" altLang="es-ES" sz="1600" u="none" dirty="0" err="1">
                <a:solidFill>
                  <a:schemeClr val="tx1"/>
                </a:solidFill>
              </a:rPr>
              <a:t>password</a:t>
            </a:r>
            <a:endParaRPr lang="es-ES" altLang="es-ES" sz="1600" u="none" dirty="0">
              <a:solidFill>
                <a:schemeClr val="tx1"/>
              </a:solidFill>
            </a:endParaRPr>
          </a:p>
          <a:p>
            <a:pPr lvl="2">
              <a:buFont typeface="Arial" panose="020B0604020202020204" pitchFamily="34" charset="0"/>
              <a:buChar char="•"/>
              <a:defRPr/>
            </a:pPr>
            <a:endParaRPr lang="es-ES" altLang="es-ES" sz="1600" u="none"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Marcador de pie de página 1">
            <a:extLst>
              <a:ext uri="{FF2B5EF4-FFF2-40B4-BE49-F238E27FC236}">
                <a16:creationId xmlns:a16="http://schemas.microsoft.com/office/drawing/2014/main" id="{5F531C0A-3676-D0F6-E66E-A320F7EEA4D8}"/>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3" name="Rectangle 3">
            <a:extLst>
              <a:ext uri="{FF2B5EF4-FFF2-40B4-BE49-F238E27FC236}">
                <a16:creationId xmlns:a16="http://schemas.microsoft.com/office/drawing/2014/main" id="{7727C30D-09DA-E085-9387-58F8ED4EFE4A}"/>
              </a:ext>
            </a:extLst>
          </p:cNvPr>
          <p:cNvSpPr txBox="1">
            <a:spLocks noChangeArrowheads="1"/>
          </p:cNvSpPr>
          <p:nvPr/>
        </p:nvSpPr>
        <p:spPr bwMode="auto">
          <a:xfrm>
            <a:off x="206375" y="258763"/>
            <a:ext cx="85598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PLANTILLA DE CORREOS</a:t>
            </a:r>
          </a:p>
        </p:txBody>
      </p:sp>
      <p:sp>
        <p:nvSpPr>
          <p:cNvPr id="40964" name="CuadroTexto 4">
            <a:extLst>
              <a:ext uri="{FF2B5EF4-FFF2-40B4-BE49-F238E27FC236}">
                <a16:creationId xmlns:a16="http://schemas.microsoft.com/office/drawing/2014/main" id="{41BD6DBC-551B-3CB7-0AEF-879A3DA8FC53}"/>
              </a:ext>
            </a:extLst>
          </p:cNvPr>
          <p:cNvSpPr txBox="1">
            <a:spLocks noChangeArrowheads="1"/>
          </p:cNvSpPr>
          <p:nvPr/>
        </p:nvSpPr>
        <p:spPr bwMode="auto">
          <a:xfrm>
            <a:off x="795338" y="1174750"/>
            <a:ext cx="7659687"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buFont typeface="Wingdings" panose="05000000000000000000" pitchFamily="2" charset="2"/>
              <a:buChar char="Ø"/>
            </a:pPr>
            <a:r>
              <a:rPr lang="es-ES" altLang="es-ES" sz="2800" u="none">
                <a:solidFill>
                  <a:schemeClr val="tx1"/>
                </a:solidFill>
              </a:rPr>
              <a:t>Correos de Subidas a Entornos</a:t>
            </a:r>
          </a:p>
          <a:p>
            <a:pPr>
              <a:buFont typeface="Wingdings" panose="05000000000000000000" pitchFamily="2" charset="2"/>
              <a:buChar char="Ø"/>
            </a:pPr>
            <a:endParaRPr lang="es-ES" altLang="es-ES" sz="2800" u="none">
              <a:solidFill>
                <a:schemeClr val="tx1"/>
              </a:solidFill>
            </a:endParaRPr>
          </a:p>
          <a:p>
            <a:pPr>
              <a:buFont typeface="Wingdings" panose="05000000000000000000" pitchFamily="2" charset="2"/>
              <a:buChar char="Ø"/>
            </a:pPr>
            <a:r>
              <a:rPr lang="es-ES" altLang="es-ES" sz="2800" u="none">
                <a:solidFill>
                  <a:schemeClr val="tx1"/>
                </a:solidFill>
              </a:rPr>
              <a:t>Creación o modificación de índices</a:t>
            </a:r>
          </a:p>
          <a:p>
            <a:pPr>
              <a:buFont typeface="Wingdings" panose="05000000000000000000" pitchFamily="2" charset="2"/>
              <a:buChar char="Ø"/>
            </a:pPr>
            <a:endParaRPr lang="es-ES" altLang="es-ES" sz="2800" u="none">
              <a:solidFill>
                <a:schemeClr val="tx1"/>
              </a:solidFill>
            </a:endParaRPr>
          </a:p>
          <a:p>
            <a:pPr>
              <a:buFont typeface="Wingdings" panose="05000000000000000000" pitchFamily="2" charset="2"/>
              <a:buChar char="Ø"/>
            </a:pPr>
            <a:r>
              <a:rPr lang="es-ES" altLang="es-ES" sz="2800" u="none">
                <a:solidFill>
                  <a:schemeClr val="tx1"/>
                </a:solidFill>
              </a:rPr>
              <a:t>Nueva aplicación</a:t>
            </a:r>
          </a:p>
          <a:p>
            <a:pPr>
              <a:buFont typeface="Wingdings" panose="05000000000000000000" pitchFamily="2" charset="2"/>
              <a:buChar char="Ø"/>
            </a:pPr>
            <a:endParaRPr lang="es-ES" altLang="es-ES" sz="2800" u="none">
              <a:solidFill>
                <a:schemeClr val="tx1"/>
              </a:solidFill>
            </a:endParaRPr>
          </a:p>
          <a:p>
            <a:pPr>
              <a:buFont typeface="Wingdings" panose="05000000000000000000" pitchFamily="2" charset="2"/>
              <a:buChar char="Ø"/>
            </a:pPr>
            <a:r>
              <a:rPr lang="es-ES" altLang="es-ES" sz="2800" u="none">
                <a:solidFill>
                  <a:schemeClr val="tx1"/>
                </a:solidFill>
              </a:rPr>
              <a:t>Calculo Scoring y PUI de Red Comercial</a:t>
            </a:r>
          </a:p>
        </p:txBody>
      </p:sp>
      <p:sp>
        <p:nvSpPr>
          <p:cNvPr id="40965" name="CuadroTexto 1">
            <a:extLst>
              <a:ext uri="{FF2B5EF4-FFF2-40B4-BE49-F238E27FC236}">
                <a16:creationId xmlns:a16="http://schemas.microsoft.com/office/drawing/2014/main" id="{946A35DD-5F63-1D39-532B-30E99365E391}"/>
              </a:ext>
            </a:extLst>
          </p:cNvPr>
          <p:cNvSpPr txBox="1">
            <a:spLocks noChangeArrowheads="1"/>
          </p:cNvSpPr>
          <p:nvPr/>
        </p:nvSpPr>
        <p:spPr bwMode="auto">
          <a:xfrm>
            <a:off x="4110038" y="2401888"/>
            <a:ext cx="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endParaRPr lang="es-ES" altLang="es-ES"/>
          </a:p>
        </p:txBody>
      </p:sp>
      <p:graphicFrame>
        <p:nvGraphicFramePr>
          <p:cNvPr id="40966" name="Objeto 4">
            <a:extLst>
              <a:ext uri="{FF2B5EF4-FFF2-40B4-BE49-F238E27FC236}">
                <a16:creationId xmlns:a16="http://schemas.microsoft.com/office/drawing/2014/main" id="{FA6DDD19-E956-6997-E027-302BC1675AE7}"/>
              </a:ext>
            </a:extLst>
          </p:cNvPr>
          <p:cNvGraphicFramePr>
            <a:graphicFrameLocks noChangeAspect="1"/>
          </p:cNvGraphicFramePr>
          <p:nvPr/>
        </p:nvGraphicFramePr>
        <p:xfrm>
          <a:off x="3281363" y="4337050"/>
          <a:ext cx="1473200" cy="1109663"/>
        </p:xfrm>
        <a:graphic>
          <a:graphicData uri="http://schemas.openxmlformats.org/presentationml/2006/ole">
            <mc:AlternateContent xmlns:mc="http://schemas.openxmlformats.org/markup-compatibility/2006">
              <mc:Choice xmlns:v="urn:schemas-microsoft-com:vml" Requires="v">
                <p:oleObj name="Objeto empaquetador del shell" showAsIcon="1" r:id="rId2" imgW="581297" imgH="437606" progId="Package">
                  <p:embed/>
                </p:oleObj>
              </mc:Choice>
              <mc:Fallback>
                <p:oleObj name="Objeto empaquetador del shell" showAsIcon="1" r:id="rId2" imgW="581297" imgH="437606" progId="Package">
                  <p:embed/>
                  <p:pic>
                    <p:nvPicPr>
                      <p:cNvPr id="40966" name="Objeto 4">
                        <a:extLst>
                          <a:ext uri="{FF2B5EF4-FFF2-40B4-BE49-F238E27FC236}">
                            <a16:creationId xmlns:a16="http://schemas.microsoft.com/office/drawing/2014/main" id="{FA6DDD19-E956-6997-E027-302BC1675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363" y="4337050"/>
                        <a:ext cx="14732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Marcador de pie de página 1">
            <a:extLst>
              <a:ext uri="{FF2B5EF4-FFF2-40B4-BE49-F238E27FC236}">
                <a16:creationId xmlns:a16="http://schemas.microsoft.com/office/drawing/2014/main" id="{5969209D-4293-0891-50A1-C589E5623341}"/>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3" name="Rectangle 3">
            <a:extLst>
              <a:ext uri="{FF2B5EF4-FFF2-40B4-BE49-F238E27FC236}">
                <a16:creationId xmlns:a16="http://schemas.microsoft.com/office/drawing/2014/main" id="{D977462B-2E8B-9382-55D1-81AC0D4ED1C3}"/>
              </a:ext>
            </a:extLst>
          </p:cNvPr>
          <p:cNvSpPr txBox="1">
            <a:spLocks noChangeArrowheads="1"/>
          </p:cNvSpPr>
          <p:nvPr/>
        </p:nvSpPr>
        <p:spPr bwMode="auto">
          <a:xfrm>
            <a:off x="206375" y="258763"/>
            <a:ext cx="85598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DOCUMENTOS Y MANUALES UTILES</a:t>
            </a:r>
          </a:p>
        </p:txBody>
      </p:sp>
      <p:sp>
        <p:nvSpPr>
          <p:cNvPr id="27652" name="CuadroTexto 4">
            <a:extLst>
              <a:ext uri="{FF2B5EF4-FFF2-40B4-BE49-F238E27FC236}">
                <a16:creationId xmlns:a16="http://schemas.microsoft.com/office/drawing/2014/main" id="{EE709F52-2349-5105-C87B-BB5602E5F34B}"/>
              </a:ext>
            </a:extLst>
          </p:cNvPr>
          <p:cNvSpPr txBox="1">
            <a:spLocks noChangeArrowheads="1"/>
          </p:cNvSpPr>
          <p:nvPr/>
        </p:nvSpPr>
        <p:spPr bwMode="auto">
          <a:xfrm>
            <a:off x="357188" y="762000"/>
            <a:ext cx="851535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buFontTx/>
              <a:buChar char="-"/>
              <a:defRPr/>
            </a:pPr>
            <a:r>
              <a:rPr lang="es-ES" altLang="es-ES" sz="1100" b="1" u="none" dirty="0">
                <a:solidFill>
                  <a:schemeClr val="tx1"/>
                </a:solidFill>
              </a:rPr>
              <a:t>Documentación</a:t>
            </a:r>
            <a:r>
              <a:rPr lang="es-ES" altLang="es-ES" sz="1100" u="none" dirty="0">
                <a:solidFill>
                  <a:schemeClr val="tx1"/>
                </a:solidFill>
              </a:rPr>
              <a:t> concreta de cada Escenario</a:t>
            </a:r>
          </a:p>
          <a:p>
            <a:pPr marL="0" indent="0">
              <a:defRPr/>
            </a:pPr>
            <a:r>
              <a:rPr lang="es-ES" altLang="es-ES" sz="1000" u="none" dirty="0">
                <a:solidFill>
                  <a:srgbClr val="000099"/>
                </a:solidFill>
              </a:rPr>
              <a:t>https://wespaciocompartido.mapfre.net/disma/dirSeguridad/prySegAplicaciones/RevsTec/Forms/AllItems.aspx?RootFolder=%2Fdisma%2FdirSeguridad%2FprySegAplicaciones%2FRevsTec%2FEvolucion%20del%20Servicio%20de%20Revisiones%2FLucha%20Tecnol%C3%B3gica%20contra%20el%20Fraude%2FESCENARIOS&amp;View=%7BC9B89B6B-0B4E-4CD1-BD20-714ABB3DC35B%7D</a:t>
            </a:r>
          </a:p>
          <a:p>
            <a:pPr marL="0" indent="0">
              <a:defRPr/>
            </a:pPr>
            <a:endParaRPr lang="es-ES" altLang="es-ES" sz="1100" u="none" dirty="0">
              <a:solidFill>
                <a:srgbClr val="000099"/>
              </a:solidFill>
            </a:endParaRPr>
          </a:p>
          <a:p>
            <a:pPr marL="0" indent="0">
              <a:defRPr/>
            </a:pPr>
            <a:r>
              <a:rPr lang="es-ES" altLang="es-ES" sz="1100" u="none" dirty="0">
                <a:solidFill>
                  <a:srgbClr val="000099"/>
                </a:solidFill>
              </a:rPr>
              <a:t>-</a:t>
            </a:r>
            <a:r>
              <a:rPr lang="es-ES" altLang="es-ES" sz="1100" b="1" u="none" dirty="0" err="1">
                <a:solidFill>
                  <a:schemeClr val="tx1"/>
                </a:solidFill>
              </a:rPr>
              <a:t>Release</a:t>
            </a:r>
            <a:r>
              <a:rPr lang="es-ES" altLang="es-ES" sz="1100" b="1" u="none" dirty="0">
                <a:solidFill>
                  <a:schemeClr val="tx1"/>
                </a:solidFill>
              </a:rPr>
              <a:t> e informes</a:t>
            </a:r>
            <a:r>
              <a:rPr lang="es-ES" altLang="es-ES" sz="1100" u="none" dirty="0">
                <a:solidFill>
                  <a:schemeClr val="accent4"/>
                </a:solidFill>
              </a:rPr>
              <a:t> </a:t>
            </a:r>
            <a:r>
              <a:rPr lang="es-ES" altLang="es-ES" sz="1100" b="1" u="none" dirty="0">
                <a:solidFill>
                  <a:schemeClr val="accent4"/>
                </a:solidFill>
              </a:rPr>
              <a:t>del servicio:</a:t>
            </a:r>
            <a:br>
              <a:rPr lang="es-ES" altLang="es-ES" sz="1100" u="none" dirty="0">
                <a:solidFill>
                  <a:schemeClr val="accent4"/>
                </a:solidFill>
              </a:rPr>
            </a:br>
            <a:r>
              <a:rPr lang="es-ES" altLang="es-ES" sz="1000" u="none" dirty="0">
                <a:solidFill>
                  <a:srgbClr val="000099"/>
                </a:solidFill>
              </a:rPr>
              <a:t>https://wespaciocompartido.mapfre.net/disma/dirSeguridad/prySegAplicaciones/RevsTec/Forms/AllItems.aspx?RootFolder=%2Fdisma%2FdirSeguridad%2FprySegAplicaciones%2FRevsTec%2FEvolucion%20del%20Servicio%20de%20Revisiones%2FLucha%20Tecnol%C3%B3gica%20contra%20el%20Fraude%2FSEGUIMIENTO%2FFraude%20Interno%2FInformes%5Fseguimientos%5Ftrimestrales&amp;View={C9B89B6B-0B4E-4CD1-BD20-714ABB3DC35B}</a:t>
            </a:r>
          </a:p>
          <a:p>
            <a:pPr marL="0" indent="0">
              <a:defRPr/>
            </a:pPr>
            <a:endParaRPr lang="es-ES" altLang="es-ES" sz="1200" u="none" dirty="0">
              <a:solidFill>
                <a:schemeClr val="tx1"/>
              </a:solidFill>
            </a:endParaRPr>
          </a:p>
        </p:txBody>
      </p:sp>
      <p:sp>
        <p:nvSpPr>
          <p:cNvPr id="41989" name="CuadroTexto 1">
            <a:extLst>
              <a:ext uri="{FF2B5EF4-FFF2-40B4-BE49-F238E27FC236}">
                <a16:creationId xmlns:a16="http://schemas.microsoft.com/office/drawing/2014/main" id="{8371E367-AF6E-7AE0-6DB1-432C9185E8D8}"/>
              </a:ext>
            </a:extLst>
          </p:cNvPr>
          <p:cNvSpPr txBox="1">
            <a:spLocks noChangeArrowheads="1"/>
          </p:cNvSpPr>
          <p:nvPr/>
        </p:nvSpPr>
        <p:spPr bwMode="auto">
          <a:xfrm>
            <a:off x="4110038" y="2401888"/>
            <a:ext cx="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endParaRPr lang="es-ES" altLang="es-ES"/>
          </a:p>
        </p:txBody>
      </p:sp>
      <p:sp>
        <p:nvSpPr>
          <p:cNvPr id="41990" name="Text Placeholder 3">
            <a:extLst>
              <a:ext uri="{FF2B5EF4-FFF2-40B4-BE49-F238E27FC236}">
                <a16:creationId xmlns:a16="http://schemas.microsoft.com/office/drawing/2014/main" id="{4F1E3CAB-78E4-47B2-0D9A-5742BFC9B488}"/>
              </a:ext>
            </a:extLst>
          </p:cNvPr>
          <p:cNvSpPr txBox="1">
            <a:spLocks/>
          </p:cNvSpPr>
          <p:nvPr/>
        </p:nvSpPr>
        <p:spPr bwMode="auto">
          <a:xfrm>
            <a:off x="520700" y="2709863"/>
            <a:ext cx="8294688" cy="236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217613">
              <a:lnSpc>
                <a:spcPct val="95000"/>
              </a:lnSpc>
              <a:spcBef>
                <a:spcPct val="50000"/>
              </a:spcBef>
              <a:spcAft>
                <a:spcPct val="20000"/>
              </a:spcAft>
              <a:defRPr sz="1200">
                <a:solidFill>
                  <a:schemeClr val="tx1"/>
                </a:solidFill>
                <a:latin typeface="Verdana" panose="020B0604030504040204" pitchFamily="34" charset="0"/>
              </a:defRPr>
            </a:lvl1pPr>
            <a:lvl2pPr marL="234950" indent="-233363" defTabSz="121761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defTabSz="1217613">
              <a:lnSpc>
                <a:spcPct val="95000"/>
              </a:lnSpc>
              <a:spcBef>
                <a:spcPct val="25000"/>
              </a:spcBef>
              <a:buChar char="–"/>
              <a:defRPr sz="1000">
                <a:solidFill>
                  <a:schemeClr val="tx1"/>
                </a:solidFill>
                <a:latin typeface="Verdana" panose="020B0604030504040204" pitchFamily="34" charset="0"/>
              </a:defRPr>
            </a:lvl3pPr>
            <a:lvl4pPr marL="234950" indent="-234950" defTabSz="1217613">
              <a:lnSpc>
                <a:spcPct val="95000"/>
              </a:lnSpc>
              <a:spcBef>
                <a:spcPct val="25000"/>
              </a:spcBef>
              <a:buSzPct val="70000"/>
              <a:buChar char="•"/>
              <a:defRPr sz="1000">
                <a:solidFill>
                  <a:schemeClr val="tx1"/>
                </a:solidFill>
                <a:latin typeface="Verdana" panose="020B0604030504040204" pitchFamily="34" charset="0"/>
              </a:defRPr>
            </a:lvl4pPr>
            <a:lvl5pPr marL="474663" indent="-234950" defTabSz="1217613">
              <a:lnSpc>
                <a:spcPct val="95000"/>
              </a:lnSpc>
              <a:spcBef>
                <a:spcPct val="15000"/>
              </a:spcBef>
              <a:buSzPct val="70000"/>
              <a:buChar char="–"/>
              <a:defRPr sz="1000">
                <a:solidFill>
                  <a:schemeClr val="tx1"/>
                </a:solidFill>
                <a:latin typeface="Verdana" panose="020B0604030504040204" pitchFamily="34" charset="0"/>
              </a:defRPr>
            </a:lvl5pPr>
            <a:lvl6pPr marL="931863" indent="-234950" defTabSz="1217613"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389063" indent="-234950" defTabSz="1217613"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1846263" indent="-234950" defTabSz="1217613"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303463" indent="-234950" defTabSz="1217613"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eaLnBrk="1" hangingPunct="1">
              <a:lnSpc>
                <a:spcPct val="100000"/>
              </a:lnSpc>
              <a:spcBef>
                <a:spcPct val="0"/>
              </a:spcBef>
              <a:spcAft>
                <a:spcPts val="1338"/>
              </a:spcAft>
            </a:pPr>
            <a:r>
              <a:rPr lang="es-ES" altLang="es-ES" sz="1600" b="1" u="none">
                <a:solidFill>
                  <a:srgbClr val="3366CC"/>
                </a:solidFill>
              </a:rPr>
              <a:t>Sharepoint</a:t>
            </a:r>
          </a:p>
          <a:p>
            <a:pPr eaLnBrk="1" hangingPunct="1">
              <a:lnSpc>
                <a:spcPct val="100000"/>
              </a:lnSpc>
              <a:spcBef>
                <a:spcPct val="0"/>
              </a:spcBef>
              <a:spcAft>
                <a:spcPts val="1338"/>
              </a:spcAft>
              <a:buFontTx/>
              <a:buChar char="•"/>
            </a:pPr>
            <a:r>
              <a:rPr lang="es-ES" altLang="es-ES" u="none">
                <a:solidFill>
                  <a:srgbClr val="000000"/>
                </a:solidFill>
              </a:rPr>
              <a:t>Para compartir archivos de MAPFRE. </a:t>
            </a:r>
            <a:endParaRPr lang="es-ES" altLang="es-ES" i="1" u="none">
              <a:solidFill>
                <a:srgbClr val="000000"/>
              </a:solidFill>
            </a:endParaRPr>
          </a:p>
          <a:p>
            <a:pPr eaLnBrk="1" hangingPunct="1">
              <a:lnSpc>
                <a:spcPct val="100000"/>
              </a:lnSpc>
              <a:spcBef>
                <a:spcPct val="0"/>
              </a:spcBef>
              <a:spcAft>
                <a:spcPts val="1338"/>
              </a:spcAft>
              <a:buFontTx/>
              <a:buChar char="•"/>
            </a:pPr>
            <a:r>
              <a:rPr lang="es-ES" altLang="es-ES" u="none">
                <a:solidFill>
                  <a:srgbClr val="000000"/>
                </a:solidFill>
              </a:rPr>
              <a:t>Credenciales: Nuuma / Password</a:t>
            </a:r>
          </a:p>
          <a:p>
            <a:pPr eaLnBrk="1" hangingPunct="1">
              <a:lnSpc>
                <a:spcPct val="100000"/>
              </a:lnSpc>
              <a:spcBef>
                <a:spcPct val="0"/>
              </a:spcBef>
              <a:spcAft>
                <a:spcPts val="1338"/>
              </a:spcAft>
              <a:buFontTx/>
              <a:buChar char="•"/>
            </a:pPr>
            <a:r>
              <a:rPr lang="es-ES" altLang="es-ES" u="none">
                <a:solidFill>
                  <a:srgbClr val="000000"/>
                </a:solidFill>
              </a:rPr>
              <a:t>URL: </a:t>
            </a:r>
            <a:r>
              <a:rPr lang="es-ES" altLang="es-ES" u="none">
                <a:solidFill>
                  <a:srgbClr val="000000"/>
                </a:solidFill>
                <a:hlinkClick r:id="rId2"/>
              </a:rPr>
              <a:t>https://wespaciocompartido.mapfre.net/disma/dirSeguridad/prySegAplicaciones/RevsTec/Forms/AllItems.aspx?View={C9B89B6B-0B4E-4CD1-BD20-714ABB3DC35B}</a:t>
            </a:r>
            <a:endParaRPr lang="es-ES" altLang="es-ES" u="none">
              <a:solidFill>
                <a:srgbClr val="000000"/>
              </a:solidFill>
            </a:endParaRPr>
          </a:p>
          <a:p>
            <a:pPr eaLnBrk="1" hangingPunct="1">
              <a:lnSpc>
                <a:spcPct val="100000"/>
              </a:lnSpc>
              <a:spcBef>
                <a:spcPct val="0"/>
              </a:spcBef>
              <a:spcAft>
                <a:spcPts val="1338"/>
              </a:spcAft>
            </a:pPr>
            <a:r>
              <a:rPr lang="es-ES" altLang="es-ES" i="1" u="none">
                <a:solidFill>
                  <a:srgbClr val="FF193F"/>
                </a:solidFill>
              </a:rPr>
              <a:t>    Esta dentro de el documento de solicitud de accesos</a:t>
            </a:r>
            <a:endParaRPr lang="es-ES" altLang="es-ES" u="none">
              <a:solidFill>
                <a:srgbClr val="FF193F"/>
              </a:solidFill>
            </a:endParaRPr>
          </a:p>
        </p:txBody>
      </p:sp>
      <p:pic>
        <p:nvPicPr>
          <p:cNvPr id="41991" name="Imagen 1">
            <a:extLst>
              <a:ext uri="{FF2B5EF4-FFF2-40B4-BE49-F238E27FC236}">
                <a16:creationId xmlns:a16="http://schemas.microsoft.com/office/drawing/2014/main" id="{C4D8EF00-D217-40D5-77B9-37DA3D0514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85063" y="2692400"/>
            <a:ext cx="107315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Rectángulo">
            <a:extLst>
              <a:ext uri="{FF2B5EF4-FFF2-40B4-BE49-F238E27FC236}">
                <a16:creationId xmlns:a16="http://schemas.microsoft.com/office/drawing/2014/main" id="{E893E643-EE17-19AF-D296-81E75295D228}"/>
              </a:ext>
            </a:extLst>
          </p:cNvPr>
          <p:cNvSpPr>
            <a:spLocks noChangeArrowheads="1"/>
          </p:cNvSpPr>
          <p:nvPr/>
        </p:nvSpPr>
        <p:spPr bwMode="auto">
          <a:xfrm>
            <a:off x="0" y="0"/>
            <a:ext cx="9144000" cy="5715000"/>
          </a:xfrm>
          <a:prstGeom prst="rect">
            <a:avLst/>
          </a:prstGeom>
          <a:solidFill>
            <a:srgbClr val="DF0024"/>
          </a:solidFill>
          <a:ln>
            <a:noFill/>
          </a:ln>
          <a:extLst>
            <a:ext uri="{91240B29-F687-4F45-9708-019B960494DF}">
              <a14:hiddenLine xmlns:a14="http://schemas.microsoft.com/office/drawing/2010/main" w="9525" cap="rnd" algn="ctr">
                <a:solidFill>
                  <a:srgbClr val="000000"/>
                </a:solidFill>
                <a:prstDash val="sysDot"/>
                <a:round/>
                <a:headEnd/>
                <a:tailEnd/>
              </a14:hiddenLine>
            </a:ext>
          </a:extLst>
        </p:spPr>
        <p:txBody>
          <a:bodyPr wrap="none" lIns="45720" rIns="45720" anchor="ct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00000"/>
              </a:lnSpc>
              <a:spcAft>
                <a:spcPct val="0"/>
              </a:spcAft>
              <a:buFontTx/>
              <a:buNone/>
              <a:defRPr/>
            </a:pPr>
            <a:endParaRPr lang="es-ES" altLang="es-ES">
              <a:solidFill>
                <a:srgbClr val="FFFFFF"/>
              </a:solidFill>
              <a:latin typeface="+mj-lt"/>
            </a:endParaRPr>
          </a:p>
        </p:txBody>
      </p:sp>
      <p:sp>
        <p:nvSpPr>
          <p:cNvPr id="5123" name="Rectangle 5">
            <a:extLst>
              <a:ext uri="{FF2B5EF4-FFF2-40B4-BE49-F238E27FC236}">
                <a16:creationId xmlns:a16="http://schemas.microsoft.com/office/drawing/2014/main" id="{7F2DE531-E1DB-1198-2083-CE4A1909F407}"/>
              </a:ext>
            </a:extLst>
          </p:cNvPr>
          <p:cNvSpPr>
            <a:spLocks noChangeArrowheads="1"/>
          </p:cNvSpPr>
          <p:nvPr/>
        </p:nvSpPr>
        <p:spPr bwMode="auto">
          <a:xfrm rot="16200000">
            <a:off x="133350" y="1887538"/>
            <a:ext cx="522922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85000"/>
              </a:lnSpc>
              <a:spcBef>
                <a:spcPct val="0"/>
              </a:spcBef>
              <a:spcAft>
                <a:spcPct val="0"/>
              </a:spcAft>
              <a:buFontTx/>
              <a:buNone/>
              <a:defRPr/>
            </a:pPr>
            <a:r>
              <a:rPr lang="en-US" altLang="es-ES" sz="4000" b="1" u="none" dirty="0">
                <a:solidFill>
                  <a:schemeClr val="bg1"/>
                </a:solidFill>
                <a:latin typeface="+mj-lt"/>
              </a:rPr>
              <a:t>CICLO DE DESARROLLO DE UN PROYECTO EN FRAUDE INTERNO</a:t>
            </a:r>
          </a:p>
        </p:txBody>
      </p:sp>
      <p:sp>
        <p:nvSpPr>
          <p:cNvPr id="5124" name="Rectangle 6">
            <a:extLst>
              <a:ext uri="{FF2B5EF4-FFF2-40B4-BE49-F238E27FC236}">
                <a16:creationId xmlns:a16="http://schemas.microsoft.com/office/drawing/2014/main" id="{66794001-EBA7-66F2-F9AA-9ACDCC3E3480}"/>
              </a:ext>
            </a:extLst>
          </p:cNvPr>
          <p:cNvSpPr>
            <a:spLocks noChangeArrowheads="1"/>
          </p:cNvSpPr>
          <p:nvPr/>
        </p:nvSpPr>
        <p:spPr bwMode="auto">
          <a:xfrm rot="16200000">
            <a:off x="-2395537" y="2590800"/>
            <a:ext cx="571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10000"/>
              </a:lnSpc>
              <a:spcBef>
                <a:spcPct val="0"/>
              </a:spcBef>
              <a:buFontTx/>
              <a:buNone/>
              <a:defRPr/>
            </a:pPr>
            <a:r>
              <a:rPr lang="en-US" altLang="es-ES" sz="3000" b="1" u="none" dirty="0">
                <a:latin typeface="+mj-lt"/>
              </a:rPr>
              <a:t>PROCESOS Y PROCEDIMIENTOS</a:t>
            </a:r>
          </a:p>
        </p:txBody>
      </p:sp>
      <p:pic>
        <p:nvPicPr>
          <p:cNvPr id="43013" name="Picture 91" descr="Z:\Logos\LOGOTIPOS_GMV\GMV_Logo\PhotoshopCS2\RGB\jpgs\GMV_BckgRGBrojo.jpg">
            <a:extLst>
              <a:ext uri="{FF2B5EF4-FFF2-40B4-BE49-F238E27FC236}">
                <a16:creationId xmlns:a16="http://schemas.microsoft.com/office/drawing/2014/main" id="{CF28F397-CBCE-7309-93FE-1601AA92C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74"/>
          <a:stretch>
            <a:fillRect/>
          </a:stretch>
        </p:blipFill>
        <p:spPr bwMode="auto">
          <a:xfrm>
            <a:off x="7710488" y="4856163"/>
            <a:ext cx="12874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FE400ABA-61D2-322C-0194-6A4303B1E5EC}"/>
              </a:ext>
            </a:extLst>
          </p:cNvPr>
          <p:cNvSpPr>
            <a:spLocks noGrp="1" noChangeArrowheads="1"/>
          </p:cNvSpPr>
          <p:nvPr>
            <p:ph type="title" idx="4294967295"/>
          </p:nvPr>
        </p:nvSpPr>
        <p:spPr>
          <a:xfrm rot="16200000">
            <a:off x="-1878806" y="2296319"/>
            <a:ext cx="4668837" cy="574675"/>
          </a:xfrm>
        </p:spPr>
        <p:txBody>
          <a:bodyPr/>
          <a:lstStyle/>
          <a:p>
            <a:pPr algn="ctr" eaLnBrk="1" hangingPunct="1"/>
            <a:r>
              <a:rPr lang="en-US" altLang="es-ES" sz="4800">
                <a:solidFill>
                  <a:schemeClr val="accent1"/>
                </a:solidFill>
              </a:rPr>
              <a:t>INDICE </a:t>
            </a:r>
          </a:p>
        </p:txBody>
      </p:sp>
      <p:sp>
        <p:nvSpPr>
          <p:cNvPr id="4099" name="Rectangle 2">
            <a:extLst>
              <a:ext uri="{FF2B5EF4-FFF2-40B4-BE49-F238E27FC236}">
                <a16:creationId xmlns:a16="http://schemas.microsoft.com/office/drawing/2014/main" id="{8E840B61-DF4D-3643-00A9-62AFC9213C10}"/>
              </a:ext>
            </a:extLst>
          </p:cNvPr>
          <p:cNvSpPr>
            <a:spLocks noGrp="1" noChangeArrowheads="1"/>
          </p:cNvSpPr>
          <p:nvPr>
            <p:ph idx="4294967295"/>
          </p:nvPr>
        </p:nvSpPr>
        <p:spPr>
          <a:xfrm>
            <a:off x="1155700" y="228600"/>
            <a:ext cx="7635875" cy="4960938"/>
          </a:xfrm>
        </p:spPr>
        <p:txBody>
          <a:bodyPr/>
          <a:lstStyle/>
          <a:p>
            <a:pPr marL="228600" indent="-228600" eaLnBrk="1" hangingPunct="1">
              <a:lnSpc>
                <a:spcPct val="150000"/>
              </a:lnSpc>
              <a:buFont typeface="+mj-lt"/>
              <a:buAutoNum type="arabicPeriod"/>
              <a:defRPr/>
            </a:pPr>
            <a:r>
              <a:rPr lang="en-US" altLang="es-ES" dirty="0">
                <a:latin typeface="+mj-lt"/>
              </a:rPr>
              <a:t>INTRODUCCIÓN AL SERVICIO (GMV / MAPFRE)</a:t>
            </a:r>
          </a:p>
          <a:p>
            <a:pPr marL="228600" indent="-228600" eaLnBrk="1" hangingPunct="1">
              <a:lnSpc>
                <a:spcPct val="150000"/>
              </a:lnSpc>
              <a:buFont typeface="+mj-lt"/>
              <a:buAutoNum type="arabicPeriod"/>
              <a:defRPr/>
            </a:pPr>
            <a:r>
              <a:rPr lang="en-US" altLang="es-ES" dirty="0">
                <a:latin typeface="+mj-lt"/>
              </a:rPr>
              <a:t>ENTORNOS DE TRABAJO Y CONFIGURACIÓN</a:t>
            </a:r>
          </a:p>
          <a:p>
            <a:pPr marL="228600" indent="-228600" eaLnBrk="1" hangingPunct="1">
              <a:lnSpc>
                <a:spcPct val="150000"/>
              </a:lnSpc>
              <a:buFont typeface="+mj-lt"/>
              <a:buAutoNum type="arabicPeriod"/>
              <a:defRPr/>
            </a:pPr>
            <a:r>
              <a:rPr lang="en-US" altLang="es-ES" dirty="0">
                <a:latin typeface="+mj-lt"/>
              </a:rPr>
              <a:t>PROCESOS Y PROCEDIMIENTOS: INTEGRADO, PRE Y PRO.</a:t>
            </a:r>
          </a:p>
          <a:p>
            <a:pPr marL="228600" indent="-228600" eaLnBrk="1" hangingPunct="1">
              <a:lnSpc>
                <a:spcPct val="150000"/>
              </a:lnSpc>
              <a:buFont typeface="+mj-lt"/>
              <a:buAutoNum type="arabicPeriod"/>
              <a:defRPr/>
            </a:pPr>
            <a:r>
              <a:rPr lang="en-US" altLang="es-ES" dirty="0">
                <a:latin typeface="+mj-lt"/>
              </a:rPr>
              <a:t>PROYECTOS GENERICOS DEL ESCENARIO: BASE INTERNO, FUZZY Y MAIL SENDER</a:t>
            </a:r>
          </a:p>
          <a:p>
            <a:pPr marL="228600" indent="-228600" eaLnBrk="1" hangingPunct="1">
              <a:lnSpc>
                <a:spcPct val="150000"/>
              </a:lnSpc>
              <a:buFont typeface="+mj-lt"/>
              <a:buAutoNum type="arabicPeriod"/>
              <a:defRPr/>
            </a:pPr>
            <a:r>
              <a:rPr lang="en-US" altLang="es-ES" dirty="0">
                <a:latin typeface="+mj-lt"/>
              </a:rPr>
              <a:t>PROYECTO DE TESORERIA ESPAÑA</a:t>
            </a:r>
          </a:p>
          <a:p>
            <a:pPr marL="228600" indent="-228600" eaLnBrk="1" hangingPunct="1">
              <a:lnSpc>
                <a:spcPct val="150000"/>
              </a:lnSpc>
              <a:buFont typeface="+mj-lt"/>
              <a:buAutoNum type="arabicPeriod"/>
              <a:defRPr/>
            </a:pPr>
            <a:r>
              <a:rPr lang="en-US" altLang="es-ES" dirty="0"/>
              <a:t>PROYECTO DE TESORERIA MÉXICO</a:t>
            </a:r>
          </a:p>
          <a:p>
            <a:pPr marL="228600" indent="-228600" eaLnBrk="1" hangingPunct="1">
              <a:lnSpc>
                <a:spcPct val="150000"/>
              </a:lnSpc>
              <a:buFont typeface="+mj-lt"/>
              <a:buAutoNum type="arabicPeriod"/>
              <a:defRPr/>
            </a:pPr>
            <a:r>
              <a:rPr lang="en-US" altLang="es-ES" dirty="0"/>
              <a:t>PROYECTO DE GESTIÓN DE RECIBOS</a:t>
            </a:r>
          </a:p>
          <a:p>
            <a:pPr marL="228600" indent="-228600" eaLnBrk="1" hangingPunct="1">
              <a:lnSpc>
                <a:spcPct val="150000"/>
              </a:lnSpc>
              <a:buFont typeface="+mj-lt"/>
              <a:buAutoNum type="arabicPeriod"/>
              <a:defRPr/>
            </a:pPr>
            <a:r>
              <a:rPr lang="en-US" altLang="es-ES" dirty="0"/>
              <a:t>PROYECTO RED COMERCIAL</a:t>
            </a:r>
          </a:p>
          <a:p>
            <a:pPr marL="228600" indent="-228600" eaLnBrk="1" hangingPunct="1">
              <a:lnSpc>
                <a:spcPct val="150000"/>
              </a:lnSpc>
              <a:buFont typeface="+mj-lt"/>
              <a:buAutoNum type="arabicPeriod"/>
              <a:defRPr/>
            </a:pPr>
            <a:r>
              <a:rPr lang="en-US" altLang="es-ES" dirty="0"/>
              <a:t>PROYECTO DE FLS ITALIA</a:t>
            </a:r>
          </a:p>
          <a:p>
            <a:pPr marL="228600" indent="-228600" eaLnBrk="1" hangingPunct="1">
              <a:lnSpc>
                <a:spcPct val="150000"/>
              </a:lnSpc>
              <a:buFont typeface="+mj-lt"/>
              <a:buAutoNum type="arabicPeriod"/>
              <a:defRPr/>
            </a:pPr>
            <a:r>
              <a:rPr lang="en-US" altLang="es-ES" dirty="0"/>
              <a:t>PROYECTO DE FSL VENEZUELA</a:t>
            </a:r>
          </a:p>
          <a:p>
            <a:pPr marL="228600" indent="-228600" eaLnBrk="1" hangingPunct="1">
              <a:lnSpc>
                <a:spcPct val="150000"/>
              </a:lnSpc>
              <a:buFont typeface="+mj-lt"/>
              <a:buAutoNum type="arabicPeriod"/>
              <a:defRPr/>
            </a:pPr>
            <a:r>
              <a:rPr lang="en-US" altLang="es-ES" dirty="0"/>
              <a:t>PROYECTO DE BLANQUEO DE CAPITALES BRASIL</a:t>
            </a:r>
          </a:p>
          <a:p>
            <a:pPr marL="228600" indent="-228600" eaLnBrk="1" hangingPunct="1">
              <a:lnSpc>
                <a:spcPct val="150000"/>
              </a:lnSpc>
              <a:buFont typeface="+mj-lt"/>
              <a:buAutoNum type="arabicPeriod"/>
              <a:defRPr/>
            </a:pPr>
            <a:r>
              <a:rPr lang="en-US" altLang="es-ES" dirty="0"/>
              <a:t>PROYECTO DE MEDIO AMBIENTE (OPCIONAL)</a:t>
            </a:r>
          </a:p>
          <a:p>
            <a:pPr marL="228600" indent="-228600" eaLnBrk="1" hangingPunct="1">
              <a:lnSpc>
                <a:spcPct val="150000"/>
              </a:lnSpc>
              <a:buFont typeface="+mj-lt"/>
              <a:buAutoNum type="arabicPeriod"/>
              <a:defRPr/>
            </a:pPr>
            <a:endParaRPr lang="en-US" altLang="es-ES" dirty="0"/>
          </a:p>
          <a:p>
            <a:pPr marL="228600" indent="-228600" eaLnBrk="1" hangingPunct="1">
              <a:lnSpc>
                <a:spcPct val="150000"/>
              </a:lnSpc>
              <a:buFont typeface="+mj-lt"/>
              <a:buAutoNum type="arabicPeriod"/>
              <a:defRPr/>
            </a:pPr>
            <a:endParaRPr lang="en-US" altLang="es-ES" dirty="0"/>
          </a:p>
          <a:p>
            <a:pPr marL="228600" indent="-228600" eaLnBrk="1" hangingPunct="1">
              <a:lnSpc>
                <a:spcPct val="150000"/>
              </a:lnSpc>
              <a:buFont typeface="+mj-lt"/>
              <a:buAutoNum type="arabicPeriod"/>
              <a:defRPr/>
            </a:pPr>
            <a:endParaRPr lang="en-US" altLang="es-ES" dirty="0"/>
          </a:p>
          <a:p>
            <a:pPr marL="228600" indent="-228600" eaLnBrk="1" hangingPunct="1">
              <a:lnSpc>
                <a:spcPct val="150000"/>
              </a:lnSpc>
              <a:buFont typeface="+mj-lt"/>
              <a:buAutoNum type="arabicPeriod"/>
              <a:defRPr/>
            </a:pPr>
            <a:endParaRPr lang="en-US" altLang="es-ES" dirty="0"/>
          </a:p>
          <a:p>
            <a:pPr marL="228600" indent="-228600" eaLnBrk="1" hangingPunct="1">
              <a:lnSpc>
                <a:spcPct val="150000"/>
              </a:lnSpc>
              <a:buFont typeface="+mj-lt"/>
              <a:buAutoNum type="arabicPeriod"/>
              <a:defRPr/>
            </a:pPr>
            <a:endParaRPr lang="en-US" altLang="es-ES" dirty="0"/>
          </a:p>
          <a:p>
            <a:pPr marL="228600" indent="-228600" eaLnBrk="1" hangingPunct="1">
              <a:lnSpc>
                <a:spcPct val="150000"/>
              </a:lnSpc>
              <a:buFont typeface="+mj-lt"/>
              <a:buAutoNum type="arabicPeriod"/>
              <a:defRPr/>
            </a:pPr>
            <a:endParaRPr lang="en-US" altLang="es-ES" dirty="0"/>
          </a:p>
          <a:p>
            <a:pPr marL="228600" indent="-228600" eaLnBrk="1" hangingPunct="1">
              <a:lnSpc>
                <a:spcPct val="150000"/>
              </a:lnSpc>
              <a:buFont typeface="+mj-lt"/>
              <a:buAutoNum type="arabicPeriod"/>
              <a:defRPr/>
            </a:pPr>
            <a:endParaRPr lang="en-US" altLang="es-ES" dirty="0">
              <a:latin typeface="+mj-lt"/>
            </a:endParaRPr>
          </a:p>
        </p:txBody>
      </p:sp>
      <p:sp>
        <p:nvSpPr>
          <p:cNvPr id="4" name="Rectangle 18">
            <a:extLst>
              <a:ext uri="{FF2B5EF4-FFF2-40B4-BE49-F238E27FC236}">
                <a16:creationId xmlns:a16="http://schemas.microsoft.com/office/drawing/2014/main" id="{335D13CA-862B-665F-BE2A-A15D2293AB23}"/>
              </a:ext>
            </a:extLst>
          </p:cNvPr>
          <p:cNvSpPr txBox="1">
            <a:spLocks noChangeArrowheads="1"/>
          </p:cNvSpPr>
          <p:nvPr/>
        </p:nvSpPr>
        <p:spPr bwMode="gray">
          <a:xfrm>
            <a:off x="2790825" y="5340350"/>
            <a:ext cx="731838"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indent="-220663" eaLnBrk="0" hangingPunct="0">
              <a:lnSpc>
                <a:spcPct val="95000"/>
              </a:lnSpc>
              <a:spcBef>
                <a:spcPct val="25000"/>
              </a:spcBef>
              <a:buChar char="–"/>
              <a:defRPr sz="2400">
                <a:solidFill>
                  <a:schemeClr val="tx1"/>
                </a:solidFill>
                <a:latin typeface="Avenir LT 45 Book" pitchFamily="2" charset="0"/>
              </a:defRPr>
            </a:lvl3pPr>
            <a:lvl4pPr indent="-233363" eaLnBrk="0" hangingPunct="0">
              <a:lnSpc>
                <a:spcPct val="95000"/>
              </a:lnSpc>
              <a:spcBef>
                <a:spcPct val="25000"/>
              </a:spcBef>
              <a:buSzPct val="70000"/>
              <a:buChar char="•"/>
              <a:defRPr sz="1600">
                <a:solidFill>
                  <a:schemeClr val="tx1"/>
                </a:solidFill>
                <a:latin typeface="Avenir LT 45 Book" pitchFamily="2" charset="0"/>
              </a:defRPr>
            </a:lvl4pPr>
            <a:lvl5pPr indent="-193675" eaLnBrk="0" hangingPunct="0">
              <a:lnSpc>
                <a:spcPct val="95000"/>
              </a:lnSpc>
              <a:spcBef>
                <a:spcPct val="15000"/>
              </a:spcBef>
              <a:buSzPct val="70000"/>
              <a:buChar char="–"/>
              <a:defRPr sz="1600">
                <a:solidFill>
                  <a:schemeClr val="tx1"/>
                </a:solidFill>
                <a:latin typeface="Avenir LT 45 Book" pitchFamily="2" charset="0"/>
              </a:defRPr>
            </a:lvl5pPr>
            <a:lvl6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br>
              <a:rPr lang="en-US" altLang="es-ES" sz="900" u="none" dirty="0">
                <a:solidFill>
                  <a:srgbClr val="DF0024"/>
                </a:solidFill>
                <a:latin typeface="+mj-lt"/>
              </a:rPr>
            </a:br>
            <a:r>
              <a:rPr lang="en-US" altLang="es-ES" sz="900" u="none" dirty="0">
                <a:solidFill>
                  <a:srgbClr val="DF0024"/>
                </a:solidFill>
                <a:latin typeface="+mj-lt"/>
              </a:rPr>
              <a:t> </a:t>
            </a:r>
          </a:p>
          <a:p>
            <a:pPr eaLnBrk="1" hangingPunct="1">
              <a:lnSpc>
                <a:spcPct val="90000"/>
              </a:lnSpc>
              <a:spcBef>
                <a:spcPct val="0"/>
              </a:spcBef>
              <a:spcAft>
                <a:spcPct val="0"/>
              </a:spcAft>
              <a:buFontTx/>
              <a:buNone/>
              <a:defRPr/>
            </a:pPr>
            <a:fld id="{3814EEE7-E6F5-463B-BA08-6C7F7F39F614}" type="datetime1">
              <a:rPr lang="en-US" altLang="es-ES" sz="800" u="none" smtClean="0">
                <a:solidFill>
                  <a:srgbClr val="DF0024"/>
                </a:solidFill>
                <a:latin typeface="+mj-lt"/>
              </a:rPr>
              <a:pPr eaLnBrk="1" hangingPunct="1">
                <a:lnSpc>
                  <a:spcPct val="90000"/>
                </a:lnSpc>
                <a:spcBef>
                  <a:spcPct val="0"/>
                </a:spcBef>
                <a:spcAft>
                  <a:spcPct val="0"/>
                </a:spcAft>
                <a:buFontTx/>
                <a:buNone/>
                <a:defRPr/>
              </a:pPr>
              <a:t>2/19/2023</a:t>
            </a:fld>
            <a:endParaRPr lang="en-US" altLang="es-ES" sz="800" u="none" dirty="0">
              <a:solidFill>
                <a:srgbClr val="DF0024"/>
              </a:solidFill>
              <a:latin typeface="+mj-lt"/>
            </a:endParaRPr>
          </a:p>
        </p:txBody>
      </p:sp>
      <p:sp>
        <p:nvSpPr>
          <p:cNvPr id="16389" name="Rectangle 20">
            <a:extLst>
              <a:ext uri="{FF2B5EF4-FFF2-40B4-BE49-F238E27FC236}">
                <a16:creationId xmlns:a16="http://schemas.microsoft.com/office/drawing/2014/main" id="{2617474E-D3C1-9066-1B8B-4840EEAE0542}"/>
              </a:ext>
            </a:extLst>
          </p:cNvPr>
          <p:cNvSpPr txBox="1">
            <a:spLocks noChangeArrowheads="1"/>
          </p:cNvSpPr>
          <p:nvPr/>
        </p:nvSpPr>
        <p:spPr bwMode="gray">
          <a:xfrm>
            <a:off x="3862388" y="5318125"/>
            <a:ext cx="600075"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algn="r" eaLnBrk="1" hangingPunct="1">
              <a:lnSpc>
                <a:spcPct val="90000"/>
              </a:lnSpc>
              <a:spcBef>
                <a:spcPct val="0"/>
              </a:spcBef>
              <a:spcAft>
                <a:spcPct val="0"/>
              </a:spcAft>
            </a:pPr>
            <a:r>
              <a:rPr lang="en-US" altLang="es-ES" sz="800" u="none">
                <a:solidFill>
                  <a:srgbClr val="DF0024"/>
                </a:solidFill>
              </a:rPr>
              <a:t>Page</a:t>
            </a:r>
            <a:r>
              <a:rPr lang="es-ES" altLang="es-ES" sz="800" u="none">
                <a:solidFill>
                  <a:srgbClr val="DF0024"/>
                </a:solidFill>
              </a:rPr>
              <a:t> </a:t>
            </a:r>
            <a:fld id="{99A258B2-2152-4D18-9012-B57752691B17}" type="slidenum">
              <a:rPr lang="es-ES" altLang="es-ES" sz="800" u="none">
                <a:solidFill>
                  <a:srgbClr val="DF0024"/>
                </a:solidFill>
              </a:rPr>
              <a:pPr algn="r" eaLnBrk="1" hangingPunct="1">
                <a:lnSpc>
                  <a:spcPct val="90000"/>
                </a:lnSpc>
                <a:spcBef>
                  <a:spcPct val="0"/>
                </a:spcBef>
                <a:spcAft>
                  <a:spcPct val="0"/>
                </a:spcAft>
              </a:pPr>
              <a:t>2</a:t>
            </a:fld>
            <a:endParaRPr lang="es-ES" altLang="es-ES" sz="800" u="none">
              <a:solidFill>
                <a:srgbClr val="DF0024"/>
              </a:solidFill>
            </a:endParaRPr>
          </a:p>
        </p:txBody>
      </p:sp>
      <p:sp>
        <p:nvSpPr>
          <p:cNvPr id="16390" name="1 Marcador de pie de página">
            <a:extLst>
              <a:ext uri="{FF2B5EF4-FFF2-40B4-BE49-F238E27FC236}">
                <a16:creationId xmlns:a16="http://schemas.microsoft.com/office/drawing/2014/main" id="{1007A524-003B-3FDA-20BF-5283E7A639B7}"/>
              </a:ext>
            </a:extLst>
          </p:cNvPr>
          <p:cNvSpPr>
            <a:spLocks noGrp="1"/>
          </p:cNvSpPr>
          <p:nvPr>
            <p:ph type="ftr" sz="quarter" idx="11"/>
          </p:nvPr>
        </p:nvSpPr>
        <p:spPr>
          <a:xfrm>
            <a:off x="277813" y="5318125"/>
            <a:ext cx="2513012" cy="233363"/>
          </a:xfrm>
          <a:noFill/>
        </p:spPr>
        <p:txBody>
          <a:bodyPr/>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a:lnSpc>
                <a:spcPct val="90000"/>
              </a:lnSpc>
              <a:spcBef>
                <a:spcPct val="0"/>
              </a:spcBef>
              <a:spcAft>
                <a:spcPct val="0"/>
              </a:spcAft>
            </a:pPr>
            <a:r>
              <a:rPr lang="es-ES" altLang="es-ES" sz="800">
                <a:solidFill>
                  <a:srgbClr val="DF0024"/>
                </a:solidFill>
              </a:rPr>
              <a:t>TRAPASO CONOCIMIENTO FRAUDE INTERNO </a:t>
            </a:r>
            <a:endParaRPr lang="en-US" altLang="es-ES" sz="800">
              <a:solidFill>
                <a:srgbClr val="DF002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Marcador de pie de página 1">
            <a:extLst>
              <a:ext uri="{FF2B5EF4-FFF2-40B4-BE49-F238E27FC236}">
                <a16:creationId xmlns:a16="http://schemas.microsoft.com/office/drawing/2014/main" id="{70D0C942-B8A9-DEDE-6A16-113D52FFD445}"/>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3" name="Rectangle 3">
            <a:extLst>
              <a:ext uri="{FF2B5EF4-FFF2-40B4-BE49-F238E27FC236}">
                <a16:creationId xmlns:a16="http://schemas.microsoft.com/office/drawing/2014/main" id="{F8A63E65-DF8E-692C-9F49-E28293E26EF3}"/>
              </a:ext>
            </a:extLst>
          </p:cNvPr>
          <p:cNvSpPr txBox="1">
            <a:spLocks noChangeArrowheads="1"/>
          </p:cNvSpPr>
          <p:nvPr/>
        </p:nvSpPr>
        <p:spPr bwMode="auto">
          <a:xfrm>
            <a:off x="206375" y="258763"/>
            <a:ext cx="8694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MODELO DE GOBIERNO ACTUAL</a:t>
            </a:r>
          </a:p>
        </p:txBody>
      </p:sp>
      <p:graphicFrame>
        <p:nvGraphicFramePr>
          <p:cNvPr id="45060" name="Objeto 1">
            <a:hlinkClick r:id="" action="ppaction://ole?verb=0"/>
            <a:extLst>
              <a:ext uri="{FF2B5EF4-FFF2-40B4-BE49-F238E27FC236}">
                <a16:creationId xmlns:a16="http://schemas.microsoft.com/office/drawing/2014/main" id="{3C45848B-6558-E98E-7C7D-1DED7C53A169}"/>
              </a:ext>
            </a:extLst>
          </p:cNvPr>
          <p:cNvGraphicFramePr>
            <a:graphicFrameLocks noChangeAspect="1"/>
          </p:cNvGraphicFramePr>
          <p:nvPr/>
        </p:nvGraphicFramePr>
        <p:xfrm>
          <a:off x="3382963" y="2082800"/>
          <a:ext cx="914400" cy="792163"/>
        </p:xfrm>
        <a:graphic>
          <a:graphicData uri="http://schemas.openxmlformats.org/presentationml/2006/ole">
            <mc:AlternateContent xmlns:mc="http://schemas.openxmlformats.org/markup-compatibility/2006">
              <mc:Choice xmlns:v="urn:schemas-microsoft-com:vml" Requires="v">
                <p:oleObj name="Presentación" showAsIcon="1" r:id="rId2" imgW="914400" imgH="792480" progId="PowerPoint.Show.12">
                  <p:embed/>
                </p:oleObj>
              </mc:Choice>
              <mc:Fallback>
                <p:oleObj name="Presentación" showAsIcon="1" r:id="rId2" imgW="914400" imgH="792480" progId="PowerPoint.Show.12">
                  <p:embed/>
                  <p:pic>
                    <p:nvPicPr>
                      <p:cNvPr id="45060" name="Objeto 1">
                        <a:hlinkClick r:id="" action="ppaction://ole?verb=0"/>
                        <a:extLst>
                          <a:ext uri="{FF2B5EF4-FFF2-40B4-BE49-F238E27FC236}">
                            <a16:creationId xmlns:a16="http://schemas.microsoft.com/office/drawing/2014/main" id="{3C45848B-6558-E98E-7C7D-1DED7C53A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963" y="2082800"/>
                        <a:ext cx="9144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Marcador de pie de página 1">
            <a:extLst>
              <a:ext uri="{FF2B5EF4-FFF2-40B4-BE49-F238E27FC236}">
                <a16:creationId xmlns:a16="http://schemas.microsoft.com/office/drawing/2014/main" id="{8B7666A8-E2E4-3CA5-D31F-380B92ABBE3A}"/>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18" name="Rectangle 3">
            <a:extLst>
              <a:ext uri="{FF2B5EF4-FFF2-40B4-BE49-F238E27FC236}">
                <a16:creationId xmlns:a16="http://schemas.microsoft.com/office/drawing/2014/main" id="{1E93F18F-E586-6CD3-C0AE-0DFEB8535050}"/>
              </a:ext>
            </a:extLst>
          </p:cNvPr>
          <p:cNvSpPr txBox="1">
            <a:spLocks noChangeArrowheads="1"/>
          </p:cNvSpPr>
          <p:nvPr/>
        </p:nvSpPr>
        <p:spPr bwMode="auto">
          <a:xfrm>
            <a:off x="206375" y="258763"/>
            <a:ext cx="8694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INTEGRACIÓN CONTINUA</a:t>
            </a:r>
          </a:p>
        </p:txBody>
      </p:sp>
      <p:pic>
        <p:nvPicPr>
          <p:cNvPr id="46084" name="Picture 2">
            <a:extLst>
              <a:ext uri="{FF2B5EF4-FFF2-40B4-BE49-F238E27FC236}">
                <a16:creationId xmlns:a16="http://schemas.microsoft.com/office/drawing/2014/main" id="{6A87158A-4A9B-F79E-4A5C-86B8211629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275" y="871538"/>
            <a:ext cx="298291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
            <a:extLst>
              <a:ext uri="{FF2B5EF4-FFF2-40B4-BE49-F238E27FC236}">
                <a16:creationId xmlns:a16="http://schemas.microsoft.com/office/drawing/2014/main" id="{E1B6C255-3F90-02DC-3B69-B4FBAB3EA1F6}"/>
              </a:ext>
            </a:extLst>
          </p:cNvPr>
          <p:cNvSpPr txBox="1"/>
          <p:nvPr/>
        </p:nvSpPr>
        <p:spPr>
          <a:xfrm>
            <a:off x="2165350" y="1690688"/>
            <a:ext cx="6556375" cy="554037"/>
          </a:xfrm>
          <a:prstGeom prst="rect">
            <a:avLst/>
          </a:prstGeom>
          <a:solidFill>
            <a:sysClr val="window" lastClr="FFFFFF"/>
          </a:solidFill>
          <a:ln w="25400" cap="flat" cmpd="sng" algn="ctr">
            <a:solidFill>
              <a:srgbClr val="FF0000"/>
            </a:solidFill>
            <a:prstDash val="solid"/>
          </a:ln>
          <a:effectLst/>
        </p:spPr>
        <p:txBody>
          <a:bodyPr lIns="0" tIns="0" rIns="0" bIns="0">
            <a:spAutoFit/>
          </a:bodyPr>
          <a:lstStyle/>
          <a:p>
            <a:pPr marL="171450" indent="-171450" defTabSz="1219170" eaLnBrk="1" fontAlgn="auto" hangingPunct="1">
              <a:spcBef>
                <a:spcPts val="0"/>
              </a:spcBef>
              <a:spcAft>
                <a:spcPts val="0"/>
              </a:spcAft>
              <a:buFont typeface="Arial" panose="020B0604020202020204" pitchFamily="34" charset="0"/>
              <a:buChar char="•"/>
              <a:defRPr/>
            </a:pPr>
            <a:r>
              <a:rPr lang="es-ES" sz="1200" b="1" u="none" kern="0" dirty="0">
                <a:solidFill>
                  <a:prstClr val="black"/>
                </a:solidFill>
                <a:latin typeface="Verdana"/>
              </a:rPr>
              <a:t>URL</a:t>
            </a:r>
            <a:r>
              <a:rPr lang="es-ES" sz="1200" u="none" kern="0" dirty="0">
                <a:solidFill>
                  <a:prstClr val="black"/>
                </a:solidFill>
                <a:latin typeface="Verdana"/>
              </a:rPr>
              <a:t>: </a:t>
            </a:r>
            <a:r>
              <a:rPr lang="es-ES" sz="1200" u="none" kern="0" dirty="0">
                <a:solidFill>
                  <a:prstClr val="black"/>
                </a:solidFill>
                <a:latin typeface="Verdana"/>
                <a:hlinkClick r:id="rId3"/>
              </a:rPr>
              <a:t>http://10.229.214.133</a:t>
            </a:r>
            <a:endParaRPr lang="es-ES" sz="1200" u="none" kern="0" dirty="0">
              <a:solidFill>
                <a:prstClr val="black"/>
              </a:solidFill>
              <a:latin typeface="Verdana"/>
            </a:endParaRPr>
          </a:p>
          <a:p>
            <a:pPr marL="171450" indent="-171450" defTabSz="1219170" eaLnBrk="1" fontAlgn="auto" hangingPunct="1">
              <a:spcBef>
                <a:spcPts val="0"/>
              </a:spcBef>
              <a:spcAft>
                <a:spcPts val="0"/>
              </a:spcAft>
              <a:buFont typeface="Arial" panose="020B0604020202020204" pitchFamily="34" charset="0"/>
              <a:buChar char="•"/>
              <a:defRPr/>
            </a:pPr>
            <a:r>
              <a:rPr lang="es-ES" sz="1200" b="1" u="none" kern="0" dirty="0">
                <a:solidFill>
                  <a:prstClr val="black"/>
                </a:solidFill>
                <a:latin typeface="Verdana"/>
              </a:rPr>
              <a:t>Credenciales</a:t>
            </a:r>
            <a:r>
              <a:rPr lang="es-ES" sz="1200" u="none" kern="0" dirty="0">
                <a:solidFill>
                  <a:prstClr val="black"/>
                </a:solidFill>
                <a:latin typeface="Verdana"/>
              </a:rPr>
              <a:t>: Hay que solicitarlo a  </a:t>
            </a:r>
            <a:r>
              <a:rPr lang="es-ES" sz="1200" i="1" u="none" kern="0" dirty="0">
                <a:solidFill>
                  <a:prstClr val="black"/>
                </a:solidFill>
                <a:latin typeface="Verdana"/>
              </a:rPr>
              <a:t>Miguel Seijo (esta recogido en el documentos de accesos)</a:t>
            </a:r>
            <a:r>
              <a:rPr lang="es-ES" sz="1200" u="none" kern="0" dirty="0">
                <a:solidFill>
                  <a:prstClr val="black"/>
                </a:solidFill>
                <a:latin typeface="Verdana"/>
              </a:rPr>
              <a:t>.</a:t>
            </a:r>
          </a:p>
        </p:txBody>
      </p:sp>
      <p:sp>
        <p:nvSpPr>
          <p:cNvPr id="21" name="TextBox 4">
            <a:extLst>
              <a:ext uri="{FF2B5EF4-FFF2-40B4-BE49-F238E27FC236}">
                <a16:creationId xmlns:a16="http://schemas.microsoft.com/office/drawing/2014/main" id="{671AC589-D1B8-2C55-6532-E0E8FBCA6FEB}"/>
              </a:ext>
            </a:extLst>
          </p:cNvPr>
          <p:cNvSpPr txBox="1"/>
          <p:nvPr/>
        </p:nvSpPr>
        <p:spPr>
          <a:xfrm>
            <a:off x="315913" y="2416175"/>
            <a:ext cx="8512175" cy="2276475"/>
          </a:xfrm>
          <a:prstGeom prst="rect">
            <a:avLst/>
          </a:prstGeom>
          <a:noFill/>
        </p:spPr>
        <p:txBody>
          <a:bodyPr lIns="0" tIns="0" rIns="0" bIns="0">
            <a:spAutoFit/>
          </a:bodyPr>
          <a:lstStyle/>
          <a:p>
            <a:pPr marL="171450" indent="-171450" defTabSz="1219170" eaLnBrk="1" fontAlgn="auto" hangingPunct="1">
              <a:spcBef>
                <a:spcPts val="0"/>
              </a:spcBef>
              <a:spcAft>
                <a:spcPts val="0"/>
              </a:spcAft>
              <a:buFont typeface="Arial" panose="020B0604020202020204" pitchFamily="34" charset="0"/>
              <a:buChar char="•"/>
              <a:defRPr/>
            </a:pPr>
            <a:r>
              <a:rPr lang="es-ES" sz="1200" u="none" dirty="0">
                <a:solidFill>
                  <a:prstClr val="black"/>
                </a:solidFill>
                <a:latin typeface="Verdana"/>
              </a:rPr>
              <a:t>El grupo que nos interesa es el de </a:t>
            </a:r>
            <a:r>
              <a:rPr lang="es-ES" sz="1200" b="1" u="none" dirty="0">
                <a:solidFill>
                  <a:prstClr val="black"/>
                </a:solidFill>
                <a:latin typeface="Verdana"/>
              </a:rPr>
              <a:t>Fraude interno</a:t>
            </a:r>
            <a:endParaRPr lang="es-ES" sz="1200" u="none" dirty="0">
              <a:solidFill>
                <a:prstClr val="black"/>
              </a:solidFill>
              <a:latin typeface="Verdana"/>
            </a:endParaRPr>
          </a:p>
          <a:p>
            <a:pPr marL="171450" indent="-171450" defTabSz="1219170" eaLnBrk="1" fontAlgn="auto" hangingPunct="1">
              <a:spcBef>
                <a:spcPts val="0"/>
              </a:spcBef>
              <a:spcAft>
                <a:spcPts val="0"/>
              </a:spcAft>
              <a:buFont typeface="Arial" panose="020B0604020202020204" pitchFamily="34" charset="0"/>
              <a:buChar char="•"/>
              <a:defRPr/>
            </a:pPr>
            <a:r>
              <a:rPr lang="es-ES" sz="1200" u="none" dirty="0">
                <a:solidFill>
                  <a:prstClr val="black"/>
                </a:solidFill>
                <a:latin typeface="Verdana"/>
              </a:rPr>
              <a:t>Los proyectos de fraude interno y Blanqueo son:</a:t>
            </a:r>
          </a:p>
          <a:p>
            <a:pPr marL="781035" lvl="1" indent="-171450" defTabSz="1219170" eaLnBrk="1" fontAlgn="auto" hangingPunct="1">
              <a:spcBef>
                <a:spcPts val="0"/>
              </a:spcBef>
              <a:spcAft>
                <a:spcPts val="0"/>
              </a:spcAft>
              <a:buFont typeface="Courier New" panose="02070309020205020404" pitchFamily="49" charset="0"/>
              <a:buChar char="o"/>
              <a:defRPr/>
            </a:pPr>
            <a:r>
              <a:rPr lang="es-ES" sz="1200" u="none" dirty="0">
                <a:solidFill>
                  <a:prstClr val="black"/>
                </a:solidFill>
                <a:latin typeface="Verdana"/>
                <a:hlinkClick r:id="rId4"/>
              </a:rPr>
              <a:t>http://10.229.214.133/fraude/fraude_interno</a:t>
            </a:r>
            <a:endParaRPr lang="es-ES" sz="1200" u="none" dirty="0">
              <a:solidFill>
                <a:prstClr val="black"/>
              </a:solidFill>
              <a:latin typeface="Verdana"/>
            </a:endParaRPr>
          </a:p>
          <a:p>
            <a:pPr marL="781035" lvl="1" indent="-171450" defTabSz="1219170" eaLnBrk="1" fontAlgn="auto" hangingPunct="1">
              <a:spcBef>
                <a:spcPts val="0"/>
              </a:spcBef>
              <a:spcAft>
                <a:spcPts val="0"/>
              </a:spcAft>
              <a:buFont typeface="Courier New" panose="02070309020205020404" pitchFamily="49" charset="0"/>
              <a:buChar char="o"/>
              <a:defRPr/>
            </a:pPr>
            <a:r>
              <a:rPr lang="es-ES" sz="1200" u="none" dirty="0">
                <a:solidFill>
                  <a:prstClr val="black"/>
                </a:solidFill>
                <a:latin typeface="Verdana"/>
                <a:hlinkClick r:id="rId5"/>
              </a:rPr>
              <a:t>http://10.229.214.133/fraude/base_fraud_internal</a:t>
            </a:r>
            <a:endParaRPr lang="es-ES" sz="1200" u="none" dirty="0">
              <a:solidFill>
                <a:prstClr val="black"/>
              </a:solidFill>
              <a:latin typeface="Verdana"/>
            </a:endParaRPr>
          </a:p>
          <a:p>
            <a:pPr marL="781035" lvl="1" indent="-171450" defTabSz="1219170" eaLnBrk="1" fontAlgn="auto" hangingPunct="1">
              <a:spcBef>
                <a:spcPts val="0"/>
              </a:spcBef>
              <a:spcAft>
                <a:spcPts val="0"/>
              </a:spcAft>
              <a:buFont typeface="Courier New" panose="02070309020205020404" pitchFamily="49" charset="0"/>
              <a:buChar char="o"/>
              <a:defRPr/>
            </a:pPr>
            <a:r>
              <a:rPr lang="es-ES" sz="1200" u="none" dirty="0">
                <a:solidFill>
                  <a:prstClr val="black"/>
                </a:solidFill>
                <a:latin typeface="Verdana"/>
                <a:hlinkClick r:id="rId6"/>
              </a:rPr>
              <a:t>http://10.229.214.133/fraude/medio-ambiente</a:t>
            </a:r>
            <a:endParaRPr lang="es-ES" sz="1200" u="none" dirty="0">
              <a:solidFill>
                <a:prstClr val="black"/>
              </a:solidFill>
              <a:latin typeface="Verdana"/>
            </a:endParaRPr>
          </a:p>
          <a:p>
            <a:pPr marL="781035" lvl="1" indent="-171450" defTabSz="1219170" eaLnBrk="1" fontAlgn="auto" hangingPunct="1">
              <a:spcBef>
                <a:spcPts val="0"/>
              </a:spcBef>
              <a:spcAft>
                <a:spcPts val="0"/>
              </a:spcAft>
              <a:buFont typeface="Courier New" panose="02070309020205020404" pitchFamily="49" charset="0"/>
              <a:buChar char="o"/>
              <a:defRPr/>
            </a:pPr>
            <a:r>
              <a:rPr lang="es-ES" sz="1200" u="none" dirty="0">
                <a:solidFill>
                  <a:prstClr val="black"/>
                </a:solidFill>
                <a:latin typeface="Verdana"/>
                <a:hlinkClick r:id="rId7"/>
              </a:rPr>
              <a:t>http://10.229.214.133/fraude/sanction_lists_italy</a:t>
            </a:r>
            <a:endParaRPr lang="es-ES" sz="1200" u="none" dirty="0">
              <a:solidFill>
                <a:prstClr val="black"/>
              </a:solidFill>
              <a:latin typeface="Verdana"/>
            </a:endParaRPr>
          </a:p>
          <a:p>
            <a:pPr marL="781035" lvl="1" indent="-171450" defTabSz="1219170" eaLnBrk="1" fontAlgn="auto" hangingPunct="1">
              <a:spcBef>
                <a:spcPts val="0"/>
              </a:spcBef>
              <a:spcAft>
                <a:spcPts val="0"/>
              </a:spcAft>
              <a:buFont typeface="Courier New" panose="02070309020205020404" pitchFamily="49" charset="0"/>
              <a:buChar char="o"/>
              <a:defRPr/>
            </a:pPr>
            <a:r>
              <a:rPr lang="es-ES" sz="1200" u="none" dirty="0">
                <a:solidFill>
                  <a:prstClr val="black"/>
                </a:solidFill>
                <a:latin typeface="Verdana"/>
                <a:hlinkClick r:id="rId8"/>
              </a:rPr>
              <a:t>http://10.229.214.133/fraude/fraude_red_comercial</a:t>
            </a:r>
            <a:endParaRPr lang="es-ES" sz="1200" u="none" dirty="0">
              <a:solidFill>
                <a:prstClr val="black"/>
              </a:solidFill>
              <a:latin typeface="Verdana"/>
            </a:endParaRPr>
          </a:p>
          <a:p>
            <a:pPr marL="781035" lvl="1" indent="-171450" defTabSz="1219170" eaLnBrk="1" fontAlgn="auto" hangingPunct="1">
              <a:spcBef>
                <a:spcPts val="0"/>
              </a:spcBef>
              <a:spcAft>
                <a:spcPts val="0"/>
              </a:spcAft>
              <a:buFont typeface="Courier New" panose="02070309020205020404" pitchFamily="49" charset="0"/>
              <a:buChar char="o"/>
              <a:defRPr/>
            </a:pPr>
            <a:r>
              <a:rPr lang="es-ES" sz="1200" u="none" dirty="0">
                <a:solidFill>
                  <a:srgbClr val="FF193F"/>
                </a:solidFill>
                <a:latin typeface="Verdana"/>
              </a:rPr>
              <a:t>Añadir URL de SL Venezuela</a:t>
            </a:r>
          </a:p>
          <a:p>
            <a:pPr marL="781035" lvl="1" indent="-171450" defTabSz="1219170" eaLnBrk="1" fontAlgn="auto" hangingPunct="1">
              <a:spcBef>
                <a:spcPts val="0"/>
              </a:spcBef>
              <a:spcAft>
                <a:spcPts val="0"/>
              </a:spcAft>
              <a:buFont typeface="Courier New" panose="02070309020205020404" pitchFamily="49" charset="0"/>
              <a:buChar char="o"/>
              <a:defRPr/>
            </a:pPr>
            <a:r>
              <a:rPr lang="es-ES" sz="1200" u="none" dirty="0">
                <a:solidFill>
                  <a:srgbClr val="FF193F"/>
                </a:solidFill>
                <a:latin typeface="Verdana"/>
              </a:rPr>
              <a:t>Añadir URL de Tesorería Mexico</a:t>
            </a:r>
          </a:p>
          <a:p>
            <a:pPr marL="781035" lvl="1" indent="-171450" defTabSz="1219170" eaLnBrk="1" fontAlgn="auto" hangingPunct="1">
              <a:spcBef>
                <a:spcPts val="0"/>
              </a:spcBef>
              <a:spcAft>
                <a:spcPts val="0"/>
              </a:spcAft>
              <a:buFont typeface="Courier New" panose="02070309020205020404" pitchFamily="49" charset="0"/>
              <a:buChar char="o"/>
              <a:defRPr/>
            </a:pPr>
            <a:r>
              <a:rPr lang="es-ES" sz="1200" u="none" dirty="0">
                <a:solidFill>
                  <a:srgbClr val="FF193F"/>
                </a:solidFill>
                <a:latin typeface="Verdana"/>
              </a:rPr>
              <a:t>Añadir URL de Gestión de recibos</a:t>
            </a:r>
          </a:p>
          <a:p>
            <a:pPr marL="781035" lvl="1" indent="-171450" defTabSz="1219170" eaLnBrk="1" fontAlgn="auto" hangingPunct="1">
              <a:spcBef>
                <a:spcPts val="0"/>
              </a:spcBef>
              <a:spcAft>
                <a:spcPts val="0"/>
              </a:spcAft>
              <a:buFont typeface="Courier New" panose="02070309020205020404" pitchFamily="49" charset="0"/>
              <a:buChar char="o"/>
              <a:defRPr/>
            </a:pPr>
            <a:r>
              <a:rPr lang="es-ES" sz="1200" u="none" dirty="0">
                <a:solidFill>
                  <a:srgbClr val="FF193F"/>
                </a:solidFill>
                <a:latin typeface="Verdana"/>
              </a:rPr>
              <a:t>Añadir URL de Tesorería Blanqueo Brasil</a:t>
            </a:r>
          </a:p>
          <a:p>
            <a:pPr defTabSz="1219170" eaLnBrk="1" fontAlgn="auto" hangingPunct="1">
              <a:spcBef>
                <a:spcPts val="0"/>
              </a:spcBef>
              <a:spcAft>
                <a:spcPts val="0"/>
              </a:spcAft>
              <a:defRPr/>
            </a:pPr>
            <a:endParaRPr lang="es-ES" sz="800" u="none" dirty="0">
              <a:solidFill>
                <a:prstClr val="black"/>
              </a:solidFill>
              <a:latin typeface="Verdana"/>
            </a:endParaRPr>
          </a:p>
          <a:p>
            <a:pPr defTabSz="1219170" eaLnBrk="1" fontAlgn="auto" hangingPunct="1">
              <a:spcBef>
                <a:spcPts val="0"/>
              </a:spcBef>
              <a:spcAft>
                <a:spcPts val="0"/>
              </a:spcAft>
              <a:defRPr/>
            </a:pPr>
            <a:endParaRPr lang="es-ES" sz="800" u="none" dirty="0">
              <a:solidFill>
                <a:prstClr val="black"/>
              </a:solidFill>
              <a:latin typeface="Verdana"/>
            </a:endParaRPr>
          </a:p>
        </p:txBody>
      </p:sp>
      <p:sp>
        <p:nvSpPr>
          <p:cNvPr id="22" name="Rectángulo 21">
            <a:extLst>
              <a:ext uri="{FF2B5EF4-FFF2-40B4-BE49-F238E27FC236}">
                <a16:creationId xmlns:a16="http://schemas.microsoft.com/office/drawing/2014/main" id="{0FD99FBF-D22B-93C7-067A-E2E149E69696}"/>
              </a:ext>
            </a:extLst>
          </p:cNvPr>
          <p:cNvSpPr/>
          <p:nvPr/>
        </p:nvSpPr>
        <p:spPr>
          <a:xfrm>
            <a:off x="785813" y="4711700"/>
            <a:ext cx="7443787" cy="254000"/>
          </a:xfrm>
          <a:prstGeom prst="rect">
            <a:avLst/>
          </a:prstGeom>
        </p:spPr>
        <p:txBody>
          <a:bodyPr>
            <a:spAutoFit/>
          </a:bodyPr>
          <a:lstStyle/>
          <a:p>
            <a:pPr>
              <a:defRPr/>
            </a:pPr>
            <a:r>
              <a:rPr lang="es-ES" sz="1050" u="none" dirty="0">
                <a:solidFill>
                  <a:schemeClr val="tx1"/>
                </a:solidFill>
              </a:rPr>
              <a:t>Red Comercial mantenimiento: https://10.229.214.133/fraude/interno/fraude_red_comercial/-/wikis/home</a:t>
            </a:r>
          </a:p>
        </p:txBody>
      </p:sp>
      <p:sp>
        <p:nvSpPr>
          <p:cNvPr id="46088" name="Rectángulo 22">
            <a:extLst>
              <a:ext uri="{FF2B5EF4-FFF2-40B4-BE49-F238E27FC236}">
                <a16:creationId xmlns:a16="http://schemas.microsoft.com/office/drawing/2014/main" id="{3A8D000F-3A42-BE79-D243-CB8022526F0D}"/>
              </a:ext>
            </a:extLst>
          </p:cNvPr>
          <p:cNvSpPr>
            <a:spLocks noChangeArrowheads="1"/>
          </p:cNvSpPr>
          <p:nvPr/>
        </p:nvSpPr>
        <p:spPr bwMode="auto">
          <a:xfrm>
            <a:off x="260350" y="4533900"/>
            <a:ext cx="86233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r>
              <a:rPr lang="es-ES" altLang="es-ES" sz="1100" b="1" u="none">
                <a:solidFill>
                  <a:schemeClr val="tx1"/>
                </a:solidFill>
              </a:rPr>
              <a:t>WIKI</a:t>
            </a:r>
            <a:r>
              <a:rPr lang="es-ES" altLang="es-ES" sz="1100" u="none">
                <a:solidFill>
                  <a:schemeClr val="tx1"/>
                </a:solidFill>
              </a:rPr>
              <a:t>: Documentos que son útiles para los procesos del día a día: https://10.229.214.133/fraude/interno/wiki_interno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Marcador de pie de página 1">
            <a:extLst>
              <a:ext uri="{FF2B5EF4-FFF2-40B4-BE49-F238E27FC236}">
                <a16:creationId xmlns:a16="http://schemas.microsoft.com/office/drawing/2014/main" id="{3A890DFE-3B82-DC10-9BFF-16E7C4126271}"/>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grpSp>
        <p:nvGrpSpPr>
          <p:cNvPr id="47107" name="Grupo 16">
            <a:extLst>
              <a:ext uri="{FF2B5EF4-FFF2-40B4-BE49-F238E27FC236}">
                <a16:creationId xmlns:a16="http://schemas.microsoft.com/office/drawing/2014/main" id="{743EFE0B-63F0-EE7C-0791-C8127C323CFD}"/>
              </a:ext>
            </a:extLst>
          </p:cNvPr>
          <p:cNvGrpSpPr>
            <a:grpSpLocks/>
          </p:cNvGrpSpPr>
          <p:nvPr/>
        </p:nvGrpSpPr>
        <p:grpSpPr bwMode="auto">
          <a:xfrm>
            <a:off x="290513" y="1090613"/>
            <a:ext cx="8329612" cy="3732212"/>
            <a:chOff x="290513" y="1090415"/>
            <a:chExt cx="8330073" cy="3732620"/>
          </a:xfrm>
        </p:grpSpPr>
        <p:sp>
          <p:nvSpPr>
            <p:cNvPr id="10" name="Right Arrow 3">
              <a:extLst>
                <a:ext uri="{FF2B5EF4-FFF2-40B4-BE49-F238E27FC236}">
                  <a16:creationId xmlns:a16="http://schemas.microsoft.com/office/drawing/2014/main" id="{2541B92F-3BC0-7E92-F40D-93E6AFD19525}"/>
                </a:ext>
              </a:extLst>
            </p:cNvPr>
            <p:cNvSpPr/>
            <p:nvPr/>
          </p:nvSpPr>
          <p:spPr bwMode="gray">
            <a:xfrm>
              <a:off x="290513" y="1090415"/>
              <a:ext cx="6094749" cy="355639"/>
            </a:xfrm>
            <a:prstGeom prst="rightArrow">
              <a:avLst/>
            </a:prstGeom>
            <a:solidFill>
              <a:srgbClr val="DF0024"/>
            </a:solidFill>
            <a:ln w="19050" algn="ctr">
              <a:noFill/>
              <a:miter lim="800000"/>
              <a:headEnd/>
              <a:tailEnd/>
            </a:ln>
          </p:spPr>
          <p:txBody>
            <a:bodyPr lIns="88900" tIns="88900" rIns="88900" bIns="88900" anchor="ctr"/>
            <a:lstStyle/>
            <a:p>
              <a:pPr algn="ctr" defTabSz="1219170" eaLnBrk="1" fontAlgn="auto" hangingPunct="1">
                <a:lnSpc>
                  <a:spcPct val="106000"/>
                </a:lnSpc>
                <a:spcBef>
                  <a:spcPts val="0"/>
                </a:spcBef>
                <a:spcAft>
                  <a:spcPts val="0"/>
                </a:spcAft>
                <a:buFont typeface="Wingdings 2" pitchFamily="18" charset="2"/>
                <a:buNone/>
                <a:defRPr/>
              </a:pPr>
              <a:endParaRPr lang="es-ES" sz="1600" b="1" u="none" kern="0" dirty="0">
                <a:solidFill>
                  <a:prstClr val="white"/>
                </a:solidFill>
                <a:latin typeface="Verdana"/>
              </a:endParaRPr>
            </a:p>
          </p:txBody>
        </p:sp>
        <p:sp>
          <p:nvSpPr>
            <p:cNvPr id="11" name="Oval 5">
              <a:extLst>
                <a:ext uri="{FF2B5EF4-FFF2-40B4-BE49-F238E27FC236}">
                  <a16:creationId xmlns:a16="http://schemas.microsoft.com/office/drawing/2014/main" id="{ADDCCA9E-F1B2-AD34-A5D8-AB7485B3F1F4}"/>
                </a:ext>
              </a:extLst>
            </p:cNvPr>
            <p:cNvSpPr/>
            <p:nvPr/>
          </p:nvSpPr>
          <p:spPr bwMode="gray">
            <a:xfrm>
              <a:off x="6637689" y="1098353"/>
              <a:ext cx="1343099" cy="347701"/>
            </a:xfrm>
            <a:prstGeom prst="ellipse">
              <a:avLst/>
            </a:prstGeom>
            <a:solidFill>
              <a:schemeClr val="bg2"/>
            </a:solidFill>
            <a:ln w="19050" algn="ctr">
              <a:noFill/>
              <a:miter lim="800000"/>
              <a:headEnd/>
              <a:tailEnd/>
            </a:ln>
          </p:spPr>
          <p:txBody>
            <a:bodyPr lIns="88900" tIns="88900" rIns="88900" bIns="88900" anchor="ctr"/>
            <a:lstStyle/>
            <a:p>
              <a:pPr algn="ctr" defTabSz="1219170" eaLnBrk="1" fontAlgn="auto" hangingPunct="1">
                <a:lnSpc>
                  <a:spcPct val="106000"/>
                </a:lnSpc>
                <a:spcBef>
                  <a:spcPts val="0"/>
                </a:spcBef>
                <a:spcAft>
                  <a:spcPts val="0"/>
                </a:spcAft>
                <a:buFont typeface="Wingdings 2" pitchFamily="18" charset="2"/>
                <a:buNone/>
                <a:defRPr/>
              </a:pPr>
              <a:r>
                <a:rPr lang="es-ES" sz="1200" b="1" u="none" kern="0" dirty="0">
                  <a:solidFill>
                    <a:prstClr val="white"/>
                  </a:solidFill>
                  <a:latin typeface="Verdana"/>
                </a:rPr>
                <a:t>Master</a:t>
              </a:r>
            </a:p>
          </p:txBody>
        </p:sp>
        <p:sp>
          <p:nvSpPr>
            <p:cNvPr id="12" name="Bent-Up Arrow 6">
              <a:extLst>
                <a:ext uri="{FF2B5EF4-FFF2-40B4-BE49-F238E27FC236}">
                  <a16:creationId xmlns:a16="http://schemas.microsoft.com/office/drawing/2014/main" id="{388051BD-7448-8533-10AD-2B7265D9C2AC}"/>
                </a:ext>
              </a:extLst>
            </p:cNvPr>
            <p:cNvSpPr/>
            <p:nvPr/>
          </p:nvSpPr>
          <p:spPr bwMode="gray">
            <a:xfrm>
              <a:off x="290513" y="1380959"/>
              <a:ext cx="4815153" cy="616017"/>
            </a:xfrm>
            <a:prstGeom prst="bentUpArrow">
              <a:avLst/>
            </a:prstGeom>
            <a:solidFill>
              <a:srgbClr val="DF0024"/>
            </a:solidFill>
            <a:ln w="19050" algn="ctr">
              <a:noFill/>
              <a:miter lim="800000"/>
              <a:headEnd/>
              <a:tailEnd/>
            </a:ln>
          </p:spPr>
          <p:txBody>
            <a:bodyPr lIns="88900" tIns="88900" rIns="88900" bIns="88900" anchor="ctr"/>
            <a:lstStyle/>
            <a:p>
              <a:pPr algn="ctr" defTabSz="1219170" eaLnBrk="1" fontAlgn="auto" hangingPunct="1">
                <a:lnSpc>
                  <a:spcPct val="106000"/>
                </a:lnSpc>
                <a:spcBef>
                  <a:spcPts val="0"/>
                </a:spcBef>
                <a:spcAft>
                  <a:spcPts val="0"/>
                </a:spcAft>
                <a:buFont typeface="Wingdings 2" pitchFamily="18" charset="2"/>
                <a:buNone/>
                <a:defRPr/>
              </a:pPr>
              <a:endParaRPr lang="es-ES" sz="1600" b="1" u="none" kern="0" dirty="0">
                <a:solidFill>
                  <a:prstClr val="white"/>
                </a:solidFill>
                <a:latin typeface="Verdana"/>
              </a:endParaRPr>
            </a:p>
          </p:txBody>
        </p:sp>
        <p:sp>
          <p:nvSpPr>
            <p:cNvPr id="13" name="Bent-Up Arrow 7">
              <a:extLst>
                <a:ext uri="{FF2B5EF4-FFF2-40B4-BE49-F238E27FC236}">
                  <a16:creationId xmlns:a16="http://schemas.microsoft.com/office/drawing/2014/main" id="{922B01DE-A37F-D8D6-9059-AC0FC85DE47B}"/>
                </a:ext>
              </a:extLst>
            </p:cNvPr>
            <p:cNvSpPr/>
            <p:nvPr/>
          </p:nvSpPr>
          <p:spPr bwMode="gray">
            <a:xfrm>
              <a:off x="290513" y="2065247"/>
              <a:ext cx="4035648" cy="649358"/>
            </a:xfrm>
            <a:prstGeom prst="bentUpArrow">
              <a:avLst/>
            </a:prstGeom>
            <a:solidFill>
              <a:srgbClr val="DF0024"/>
            </a:solidFill>
            <a:ln w="19050" algn="ctr">
              <a:noFill/>
              <a:miter lim="800000"/>
              <a:headEnd/>
              <a:tailEnd/>
            </a:ln>
          </p:spPr>
          <p:txBody>
            <a:bodyPr lIns="88900" tIns="88900" rIns="88900" bIns="88900" anchor="ctr"/>
            <a:lstStyle/>
            <a:p>
              <a:pPr algn="ctr" defTabSz="1219170" eaLnBrk="1" fontAlgn="auto" hangingPunct="1">
                <a:lnSpc>
                  <a:spcPct val="106000"/>
                </a:lnSpc>
                <a:spcBef>
                  <a:spcPts val="0"/>
                </a:spcBef>
                <a:spcAft>
                  <a:spcPts val="0"/>
                </a:spcAft>
                <a:buFont typeface="Wingdings 2" pitchFamily="18" charset="2"/>
                <a:buNone/>
                <a:defRPr/>
              </a:pPr>
              <a:endParaRPr lang="es-ES" sz="1600" b="1" u="none" kern="0" dirty="0">
                <a:solidFill>
                  <a:prstClr val="white"/>
                </a:solidFill>
                <a:latin typeface="Verdana"/>
              </a:endParaRPr>
            </a:p>
          </p:txBody>
        </p:sp>
        <p:sp>
          <p:nvSpPr>
            <p:cNvPr id="14" name="Oval 8">
              <a:extLst>
                <a:ext uri="{FF2B5EF4-FFF2-40B4-BE49-F238E27FC236}">
                  <a16:creationId xmlns:a16="http://schemas.microsoft.com/office/drawing/2014/main" id="{9AF9AAC7-86DA-5416-6739-06C84B1F7D43}"/>
                </a:ext>
              </a:extLst>
            </p:cNvPr>
            <p:cNvSpPr/>
            <p:nvPr/>
          </p:nvSpPr>
          <p:spPr bwMode="gray">
            <a:xfrm>
              <a:off x="5293002" y="1565129"/>
              <a:ext cx="1344687" cy="347701"/>
            </a:xfrm>
            <a:prstGeom prst="ellipse">
              <a:avLst/>
            </a:prstGeom>
            <a:solidFill>
              <a:schemeClr val="bg2"/>
            </a:solidFill>
            <a:ln w="19050" algn="ctr">
              <a:noFill/>
              <a:miter lim="800000"/>
              <a:headEnd/>
              <a:tailEnd/>
            </a:ln>
          </p:spPr>
          <p:txBody>
            <a:bodyPr lIns="88900" tIns="88900" rIns="88900" bIns="88900" anchor="ctr"/>
            <a:lstStyle/>
            <a:p>
              <a:pPr algn="ctr" defTabSz="1219170" eaLnBrk="1" fontAlgn="auto" hangingPunct="1">
                <a:lnSpc>
                  <a:spcPct val="106000"/>
                </a:lnSpc>
                <a:spcBef>
                  <a:spcPts val="0"/>
                </a:spcBef>
                <a:spcAft>
                  <a:spcPts val="0"/>
                </a:spcAft>
                <a:buFont typeface="Wingdings 2" pitchFamily="18" charset="2"/>
                <a:buNone/>
                <a:defRPr/>
              </a:pPr>
              <a:r>
                <a:rPr lang="es-ES" sz="1200" b="1" u="none" kern="0" dirty="0" err="1">
                  <a:solidFill>
                    <a:prstClr val="white"/>
                  </a:solidFill>
                  <a:latin typeface="Verdana"/>
                </a:rPr>
                <a:t>Release</a:t>
              </a:r>
              <a:endParaRPr lang="es-ES" sz="1200" b="1" u="none" kern="0" dirty="0">
                <a:solidFill>
                  <a:prstClr val="white"/>
                </a:solidFill>
                <a:latin typeface="Verdana"/>
              </a:endParaRPr>
            </a:p>
          </p:txBody>
        </p:sp>
        <p:sp>
          <p:nvSpPr>
            <p:cNvPr id="15" name="Oval 9">
              <a:extLst>
                <a:ext uri="{FF2B5EF4-FFF2-40B4-BE49-F238E27FC236}">
                  <a16:creationId xmlns:a16="http://schemas.microsoft.com/office/drawing/2014/main" id="{52A85F66-F199-3E64-05F0-27877063C4F1}"/>
                </a:ext>
              </a:extLst>
            </p:cNvPr>
            <p:cNvSpPr/>
            <p:nvPr/>
          </p:nvSpPr>
          <p:spPr bwMode="gray">
            <a:xfrm>
              <a:off x="4416653" y="2366905"/>
              <a:ext cx="1343099" cy="347700"/>
            </a:xfrm>
            <a:prstGeom prst="ellipse">
              <a:avLst/>
            </a:prstGeom>
            <a:solidFill>
              <a:schemeClr val="bg2"/>
            </a:solidFill>
            <a:ln w="19050" algn="ctr">
              <a:noFill/>
              <a:miter lim="800000"/>
              <a:headEnd/>
              <a:tailEnd/>
            </a:ln>
          </p:spPr>
          <p:txBody>
            <a:bodyPr lIns="88900" tIns="88900" rIns="88900" bIns="88900" anchor="ctr"/>
            <a:lstStyle/>
            <a:p>
              <a:pPr algn="ctr" defTabSz="1219170" eaLnBrk="1" fontAlgn="auto" hangingPunct="1">
                <a:lnSpc>
                  <a:spcPct val="106000"/>
                </a:lnSpc>
                <a:spcBef>
                  <a:spcPts val="0"/>
                </a:spcBef>
                <a:spcAft>
                  <a:spcPts val="0"/>
                </a:spcAft>
                <a:buFont typeface="Wingdings 2" pitchFamily="18" charset="2"/>
                <a:buNone/>
                <a:defRPr/>
              </a:pPr>
              <a:r>
                <a:rPr lang="es-ES" sz="1200" b="1" u="none" kern="0" dirty="0" err="1">
                  <a:solidFill>
                    <a:prstClr val="white"/>
                  </a:solidFill>
                  <a:latin typeface="Verdana"/>
                </a:rPr>
                <a:t>Develop</a:t>
              </a:r>
              <a:endParaRPr lang="es-ES" sz="1200" b="1" u="none" kern="0" dirty="0">
                <a:solidFill>
                  <a:prstClr val="white"/>
                </a:solidFill>
                <a:latin typeface="Verdana"/>
              </a:endParaRPr>
            </a:p>
          </p:txBody>
        </p:sp>
        <p:sp>
          <p:nvSpPr>
            <p:cNvPr id="47115" name="TextBox 10">
              <a:extLst>
                <a:ext uri="{FF2B5EF4-FFF2-40B4-BE49-F238E27FC236}">
                  <a16:creationId xmlns:a16="http://schemas.microsoft.com/office/drawing/2014/main" id="{603420D5-FCCB-F4A0-0717-9470C6B57502}"/>
                </a:ext>
              </a:extLst>
            </p:cNvPr>
            <p:cNvSpPr txBox="1">
              <a:spLocks noChangeArrowheads="1"/>
            </p:cNvSpPr>
            <p:nvPr/>
          </p:nvSpPr>
          <p:spPr bwMode="auto">
            <a:xfrm>
              <a:off x="290514" y="3299541"/>
              <a:ext cx="8330072"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71450" indent="-171450" defTabSz="1217613">
                <a:defRPr sz="2000" u="sng">
                  <a:solidFill>
                    <a:srgbClr val="FFFFFF"/>
                  </a:solidFill>
                  <a:latin typeface="Verdana" panose="020B0604030504040204" pitchFamily="34" charset="0"/>
                </a:defRPr>
              </a:lvl1pPr>
              <a:lvl2pPr marL="742950" indent="-285750" defTabSz="1217613">
                <a:defRPr sz="2000" u="sng">
                  <a:solidFill>
                    <a:srgbClr val="FFFFFF"/>
                  </a:solidFill>
                  <a:latin typeface="Verdana" panose="020B0604030504040204" pitchFamily="34" charset="0"/>
                </a:defRPr>
              </a:lvl2pPr>
              <a:lvl3pPr marL="1143000" indent="-228600" defTabSz="1217613">
                <a:defRPr sz="2000" u="sng">
                  <a:solidFill>
                    <a:srgbClr val="FFFFFF"/>
                  </a:solidFill>
                  <a:latin typeface="Verdana" panose="020B0604030504040204" pitchFamily="34" charset="0"/>
                </a:defRPr>
              </a:lvl3pPr>
              <a:lvl4pPr marL="1600200" indent="-228600" defTabSz="1217613">
                <a:defRPr sz="2000" u="sng">
                  <a:solidFill>
                    <a:srgbClr val="FFFFFF"/>
                  </a:solidFill>
                  <a:latin typeface="Verdana" panose="020B0604030504040204" pitchFamily="34" charset="0"/>
                </a:defRPr>
              </a:lvl4pPr>
              <a:lvl5pPr marL="2057400" indent="-228600" defTabSz="1217613">
                <a:defRPr sz="2000" u="sng">
                  <a:solidFill>
                    <a:srgbClr val="FFFFFF"/>
                  </a:solidFill>
                  <a:latin typeface="Verdana" panose="020B0604030504040204" pitchFamily="34" charset="0"/>
                </a:defRPr>
              </a:lvl5pPr>
              <a:lvl6pPr marL="2514600" indent="-228600" defTabSz="1217613"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defTabSz="1217613"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defTabSz="1217613"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defTabSz="1217613" eaLnBrk="0" fontAlgn="base" hangingPunct="0">
                <a:spcBef>
                  <a:spcPct val="0"/>
                </a:spcBef>
                <a:spcAft>
                  <a:spcPct val="0"/>
                </a:spcAft>
                <a:defRPr sz="2000" u="sng">
                  <a:solidFill>
                    <a:srgbClr val="FFFFFF"/>
                  </a:solidFill>
                  <a:latin typeface="Verdana" panose="020B0604030504040204" pitchFamily="34" charset="0"/>
                </a:defRPr>
              </a:lvl9pPr>
            </a:lstStyle>
            <a:p>
              <a:pPr eaLnBrk="1" hangingPunct="1">
                <a:lnSpc>
                  <a:spcPct val="150000"/>
                </a:lnSpc>
                <a:buFontTx/>
                <a:buChar char="-"/>
              </a:pPr>
              <a:r>
                <a:rPr lang="es-ES" altLang="es-ES" sz="1100" b="1" u="none">
                  <a:solidFill>
                    <a:srgbClr val="000000"/>
                  </a:solidFill>
                </a:rPr>
                <a:t>Master</a:t>
              </a:r>
              <a:r>
                <a:rPr lang="es-ES" altLang="es-ES" sz="1100" u="none">
                  <a:solidFill>
                    <a:srgbClr val="000000"/>
                  </a:solidFill>
                </a:rPr>
                <a:t>. Es la rama que contiene la versión que se sube a producción. Para subir, se debe de mergear reléase en esta y sacar los datos de esta rama.</a:t>
              </a:r>
            </a:p>
            <a:p>
              <a:pPr eaLnBrk="1" hangingPunct="1">
                <a:lnSpc>
                  <a:spcPct val="150000"/>
                </a:lnSpc>
                <a:buFontTx/>
                <a:buChar char="-"/>
              </a:pPr>
              <a:r>
                <a:rPr lang="es-ES" altLang="es-ES" sz="1100" b="1" u="none">
                  <a:solidFill>
                    <a:srgbClr val="000000"/>
                  </a:solidFill>
                </a:rPr>
                <a:t>Release</a:t>
              </a:r>
              <a:r>
                <a:rPr lang="es-ES" altLang="es-ES" sz="1100" u="none">
                  <a:solidFill>
                    <a:srgbClr val="000000"/>
                  </a:solidFill>
                </a:rPr>
                <a:t>. Es la rama que contiene la versión que se sube a Preproducción. Para subir a preproducción. Para pedir la subida a PPE, se debe de mergear una versión estable de Develop a reléase y sacar los archivos de esta rama.</a:t>
              </a:r>
            </a:p>
            <a:p>
              <a:pPr eaLnBrk="1" hangingPunct="1">
                <a:lnSpc>
                  <a:spcPct val="150000"/>
                </a:lnSpc>
                <a:buFontTx/>
                <a:buChar char="-"/>
              </a:pPr>
              <a:r>
                <a:rPr lang="es-ES" altLang="es-ES" sz="1100" b="1" u="none">
                  <a:solidFill>
                    <a:srgbClr val="000000"/>
                  </a:solidFill>
                </a:rPr>
                <a:t>Develop</a:t>
              </a:r>
              <a:r>
                <a:rPr lang="es-ES" altLang="es-ES" sz="1100" u="none">
                  <a:solidFill>
                    <a:srgbClr val="000000"/>
                  </a:solidFill>
                </a:rPr>
                <a:t>. Es la rama donde se integra el desarrollo común de todos los miembros del equipo. Es la rama principal de todo el ciclo de desarrollo.</a:t>
              </a:r>
            </a:p>
          </p:txBody>
        </p:sp>
      </p:grpSp>
      <p:sp>
        <p:nvSpPr>
          <p:cNvPr id="18" name="Rectangle 3">
            <a:extLst>
              <a:ext uri="{FF2B5EF4-FFF2-40B4-BE49-F238E27FC236}">
                <a16:creationId xmlns:a16="http://schemas.microsoft.com/office/drawing/2014/main" id="{C40C294F-3197-2918-67E1-207C35F2AC69}"/>
              </a:ext>
            </a:extLst>
          </p:cNvPr>
          <p:cNvSpPr txBox="1">
            <a:spLocks noChangeArrowheads="1"/>
          </p:cNvSpPr>
          <p:nvPr/>
        </p:nvSpPr>
        <p:spPr bwMode="auto">
          <a:xfrm>
            <a:off x="206375" y="258763"/>
            <a:ext cx="8694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INTEGRACIÓN CONTINUA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1489FF3F-07B1-B4A1-4BAA-8764424C9E6C}"/>
              </a:ext>
            </a:extLst>
          </p:cNvPr>
          <p:cNvSpPr txBox="1">
            <a:spLocks noChangeArrowheads="1"/>
          </p:cNvSpPr>
          <p:nvPr/>
        </p:nvSpPr>
        <p:spPr bwMode="auto">
          <a:xfrm>
            <a:off x="206375" y="258763"/>
            <a:ext cx="8694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INTEGRACIÓN CONTINUA</a:t>
            </a:r>
          </a:p>
        </p:txBody>
      </p:sp>
      <p:sp>
        <p:nvSpPr>
          <p:cNvPr id="9" name="Text Placeholder 4">
            <a:extLst>
              <a:ext uri="{FF2B5EF4-FFF2-40B4-BE49-F238E27FC236}">
                <a16:creationId xmlns:a16="http://schemas.microsoft.com/office/drawing/2014/main" id="{3B113D91-DDE3-19D1-E038-B27ACB27E65A}"/>
              </a:ext>
            </a:extLst>
          </p:cNvPr>
          <p:cNvSpPr txBox="1">
            <a:spLocks/>
          </p:cNvSpPr>
          <p:nvPr/>
        </p:nvSpPr>
        <p:spPr>
          <a:xfrm>
            <a:off x="206375" y="581025"/>
            <a:ext cx="4283075" cy="314325"/>
          </a:xfrm>
          <a:prstGeom prst="rect">
            <a:avLst/>
          </a:prstGeom>
        </p:spPr>
        <p:txBody>
          <a:bodyPr/>
          <a:lstStyle>
            <a:lvl1pPr algn="l" rtl="0" eaLnBrk="0" fontAlgn="base" hangingPunct="0">
              <a:lnSpc>
                <a:spcPct val="95000"/>
              </a:lnSpc>
              <a:spcBef>
                <a:spcPct val="50000"/>
              </a:spcBef>
              <a:spcAft>
                <a:spcPct val="20000"/>
              </a:spcAft>
              <a:defRPr sz="1200">
                <a:solidFill>
                  <a:schemeClr val="tx1"/>
                </a:solidFill>
                <a:latin typeface="+mn-lt"/>
                <a:ea typeface="+mn-ea"/>
                <a:cs typeface="+mn-cs"/>
              </a:defRPr>
            </a:lvl1pPr>
            <a:lvl2pPr marL="234950" indent="-233363" algn="l" rtl="0" eaLnBrk="0" fontAlgn="base" hangingPunct="0">
              <a:lnSpc>
                <a:spcPct val="95000"/>
              </a:lnSpc>
              <a:spcBef>
                <a:spcPct val="20000"/>
              </a:spcBef>
              <a:spcAft>
                <a:spcPct val="0"/>
              </a:spcAft>
              <a:buClr>
                <a:srgbClr val="8B8D8E"/>
              </a:buClr>
              <a:buSzPct val="80000"/>
              <a:buFont typeface="Wingdings" panose="05000000000000000000" pitchFamily="2" charset="2"/>
              <a:buChar char="n"/>
              <a:defRPr sz="1000">
                <a:solidFill>
                  <a:schemeClr val="tx1"/>
                </a:solidFill>
                <a:latin typeface="+mn-lt"/>
              </a:defRPr>
            </a:lvl2pPr>
            <a:lvl3pPr marL="457200" indent="-220663" algn="l" rtl="0" eaLnBrk="0" fontAlgn="base" hangingPunct="0">
              <a:lnSpc>
                <a:spcPct val="95000"/>
              </a:lnSpc>
              <a:spcBef>
                <a:spcPct val="25000"/>
              </a:spcBef>
              <a:spcAft>
                <a:spcPct val="0"/>
              </a:spcAft>
              <a:buChar char="–"/>
              <a:defRPr sz="1000">
                <a:solidFill>
                  <a:schemeClr val="tx1"/>
                </a:solidFill>
                <a:latin typeface="+mn-lt"/>
              </a:defRPr>
            </a:lvl3pPr>
            <a:lvl4pPr marL="692150" indent="-233363" algn="l" rtl="0" eaLnBrk="0" fontAlgn="base" hangingPunct="0">
              <a:lnSpc>
                <a:spcPct val="95000"/>
              </a:lnSpc>
              <a:spcBef>
                <a:spcPct val="25000"/>
              </a:spcBef>
              <a:spcAft>
                <a:spcPct val="0"/>
              </a:spcAft>
              <a:buSzPct val="70000"/>
              <a:buChar char="•"/>
              <a:defRPr sz="1000">
                <a:solidFill>
                  <a:schemeClr val="tx1"/>
                </a:solidFill>
                <a:latin typeface="+mn-lt"/>
              </a:defRPr>
            </a:lvl4pPr>
            <a:lvl5pPr marL="887413" indent="-193675" algn="l" rtl="0" eaLnBrk="0" fontAlgn="base" hangingPunct="0">
              <a:lnSpc>
                <a:spcPct val="95000"/>
              </a:lnSpc>
              <a:spcBef>
                <a:spcPct val="15000"/>
              </a:spcBef>
              <a:spcAft>
                <a:spcPct val="0"/>
              </a:spcAft>
              <a:buSzPct val="70000"/>
              <a:buChar char="–"/>
              <a:defRPr sz="1000">
                <a:solidFill>
                  <a:schemeClr val="tx1"/>
                </a:solidFill>
                <a:latin typeface="+mn-lt"/>
              </a:defRPr>
            </a:lvl5pPr>
            <a:lvl6pPr marL="1344613" indent="-193675" algn="l" rtl="0" eaLnBrk="1" fontAlgn="base" hangingPunct="1">
              <a:lnSpc>
                <a:spcPct val="95000"/>
              </a:lnSpc>
              <a:spcBef>
                <a:spcPct val="15000"/>
              </a:spcBef>
              <a:spcAft>
                <a:spcPct val="0"/>
              </a:spcAft>
              <a:buSzPct val="70000"/>
              <a:buChar char="–"/>
              <a:defRPr sz="1600">
                <a:solidFill>
                  <a:schemeClr val="tx1"/>
                </a:solidFill>
                <a:latin typeface="+mn-lt"/>
              </a:defRPr>
            </a:lvl6pPr>
            <a:lvl7pPr marL="1801813" indent="-193675" algn="l" rtl="0" eaLnBrk="1" fontAlgn="base" hangingPunct="1">
              <a:lnSpc>
                <a:spcPct val="95000"/>
              </a:lnSpc>
              <a:spcBef>
                <a:spcPct val="15000"/>
              </a:spcBef>
              <a:spcAft>
                <a:spcPct val="0"/>
              </a:spcAft>
              <a:buSzPct val="70000"/>
              <a:buChar char="–"/>
              <a:defRPr sz="1600">
                <a:solidFill>
                  <a:schemeClr val="tx1"/>
                </a:solidFill>
                <a:latin typeface="+mn-lt"/>
              </a:defRPr>
            </a:lvl7pPr>
            <a:lvl8pPr marL="2259013" indent="-193675" algn="l" rtl="0" eaLnBrk="1" fontAlgn="base" hangingPunct="1">
              <a:lnSpc>
                <a:spcPct val="95000"/>
              </a:lnSpc>
              <a:spcBef>
                <a:spcPct val="15000"/>
              </a:spcBef>
              <a:spcAft>
                <a:spcPct val="0"/>
              </a:spcAft>
              <a:buSzPct val="70000"/>
              <a:buChar char="–"/>
              <a:defRPr sz="1600">
                <a:solidFill>
                  <a:schemeClr val="tx1"/>
                </a:solidFill>
                <a:latin typeface="+mn-lt"/>
              </a:defRPr>
            </a:lvl8pPr>
            <a:lvl9pPr marL="2716213" indent="-193675" algn="l" rtl="0" eaLnBrk="1" fontAlgn="base" hangingPunct="1">
              <a:lnSpc>
                <a:spcPct val="95000"/>
              </a:lnSpc>
              <a:spcBef>
                <a:spcPct val="15000"/>
              </a:spcBef>
              <a:spcAft>
                <a:spcPct val="0"/>
              </a:spcAft>
              <a:buSzPct val="70000"/>
              <a:buChar char="–"/>
              <a:defRPr sz="1600">
                <a:solidFill>
                  <a:schemeClr val="tx1"/>
                </a:solidFill>
                <a:latin typeface="+mn-lt"/>
              </a:defRPr>
            </a:lvl9pPr>
          </a:lstStyle>
          <a:p>
            <a:pPr>
              <a:defRPr/>
            </a:pPr>
            <a:r>
              <a:rPr lang="es-ES" u="none" kern="0" dirty="0"/>
              <a:t>Desarrollo </a:t>
            </a:r>
            <a:r>
              <a:rPr lang="es-ES" u="none" kern="0" dirty="0">
                <a:solidFill>
                  <a:schemeClr val="accent1"/>
                </a:solidFill>
              </a:rPr>
              <a:t>| Subida a Preproducción y Producción</a:t>
            </a:r>
            <a:endParaRPr lang="es-ES" u="none" kern="0" dirty="0"/>
          </a:p>
        </p:txBody>
      </p:sp>
      <p:sp>
        <p:nvSpPr>
          <p:cNvPr id="48132" name="Rectangle 14">
            <a:extLst>
              <a:ext uri="{FF2B5EF4-FFF2-40B4-BE49-F238E27FC236}">
                <a16:creationId xmlns:a16="http://schemas.microsoft.com/office/drawing/2014/main" id="{DDCC4FF1-DED1-4904-C473-1D238B301CF7}"/>
              </a:ext>
            </a:extLst>
          </p:cNvPr>
          <p:cNvSpPr>
            <a:spLocks noChangeArrowheads="1"/>
          </p:cNvSpPr>
          <p:nvPr/>
        </p:nvSpPr>
        <p:spPr bwMode="gray">
          <a:xfrm>
            <a:off x="309563" y="1433513"/>
            <a:ext cx="4381500" cy="1028700"/>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8900" tIns="88900" rIns="88900" bIns="88900" anchor="ctr"/>
          <a:lstStyle>
            <a:lvl1pPr>
              <a:defRPr sz="2000" u="sng">
                <a:solidFill>
                  <a:srgbClr val="FFFFFF"/>
                </a:solidFill>
                <a:latin typeface="Verdana" panose="020B0604030504040204" pitchFamily="34" charset="0"/>
              </a:defRPr>
            </a:lvl1pPr>
            <a:lvl2pPr marL="114300" indent="-114300">
              <a:defRPr sz="2000" u="sng">
                <a:solidFill>
                  <a:srgbClr val="FFFFFF"/>
                </a:solidFill>
                <a:latin typeface="Verdana" panose="020B0604030504040204" pitchFamily="34" charset="0"/>
              </a:defRPr>
            </a:lvl2pPr>
            <a:lvl3pPr marL="254000" indent="-1143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buClr>
                <a:schemeClr val="bg1"/>
              </a:buClr>
              <a:buSzPct val="100000"/>
            </a:pPr>
            <a:r>
              <a:rPr lang="en-US" altLang="es-ES" sz="1100" b="1" u="none">
                <a:cs typeface="Arial" panose="020B0604020202020204" pitchFamily="34" charset="0"/>
              </a:rPr>
              <a:t>Desarrollo</a:t>
            </a:r>
          </a:p>
          <a:p>
            <a:pPr lvl="1">
              <a:spcBef>
                <a:spcPts val="600"/>
              </a:spcBef>
              <a:buSzPct val="100000"/>
              <a:buFont typeface="Arial" panose="020B0604020202020204" pitchFamily="34" charset="0"/>
              <a:buChar char="•"/>
            </a:pPr>
            <a:r>
              <a:rPr lang="en-US" altLang="es-ES" sz="1100" u="none">
                <a:cs typeface="Arial" panose="020B0604020202020204" pitchFamily="34" charset="0"/>
              </a:rPr>
              <a:t>Entorno para las pruebas de desarrollo</a:t>
            </a:r>
          </a:p>
          <a:p>
            <a:pPr lvl="1">
              <a:spcBef>
                <a:spcPts val="600"/>
              </a:spcBef>
              <a:buSzPct val="100000"/>
              <a:buFont typeface="Arial" panose="020B0604020202020204" pitchFamily="34" charset="0"/>
              <a:buChar char="•"/>
            </a:pPr>
            <a:r>
              <a:rPr lang="en-US" altLang="es-ES" sz="1100" u="none">
                <a:cs typeface="Arial" panose="020B0604020202020204" pitchFamily="34" charset="0"/>
              </a:rPr>
              <a:t>Las pruebas de integración se realizarán aquí</a:t>
            </a:r>
          </a:p>
          <a:p>
            <a:pPr lvl="2">
              <a:spcBef>
                <a:spcPts val="600"/>
              </a:spcBef>
              <a:buSzPct val="100000"/>
              <a:buFont typeface="Arial" panose="020B0604020202020204" pitchFamily="34" charset="0"/>
              <a:buChar char="−"/>
            </a:pPr>
            <a:r>
              <a:rPr lang="en-US" altLang="es-ES" sz="1100" u="none">
                <a:cs typeface="Arial" panose="020B0604020202020204" pitchFamily="34" charset="0"/>
              </a:rPr>
              <a:t>Lo gestiona el propio servicio.</a:t>
            </a:r>
          </a:p>
        </p:txBody>
      </p:sp>
      <p:sp>
        <p:nvSpPr>
          <p:cNvPr id="48133" name="Rectangle 16">
            <a:extLst>
              <a:ext uri="{FF2B5EF4-FFF2-40B4-BE49-F238E27FC236}">
                <a16:creationId xmlns:a16="http://schemas.microsoft.com/office/drawing/2014/main" id="{C291EA2D-A2D2-C924-D6F3-8D1416B8DA71}"/>
              </a:ext>
            </a:extLst>
          </p:cNvPr>
          <p:cNvSpPr>
            <a:spLocks noChangeArrowheads="1"/>
          </p:cNvSpPr>
          <p:nvPr/>
        </p:nvSpPr>
        <p:spPr bwMode="gray">
          <a:xfrm>
            <a:off x="1484313" y="2668588"/>
            <a:ext cx="4378325" cy="1116012"/>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8900" tIns="88900" rIns="88900" bIns="88900" anchor="ctr"/>
          <a:lstStyle>
            <a:lvl1pPr>
              <a:defRPr sz="2000" u="sng">
                <a:solidFill>
                  <a:srgbClr val="FFFFFF"/>
                </a:solidFill>
                <a:latin typeface="Verdana" panose="020B0604030504040204" pitchFamily="34" charset="0"/>
              </a:defRPr>
            </a:lvl1pPr>
            <a:lvl2pPr marL="114300" indent="-114300">
              <a:defRPr sz="2000" u="sng">
                <a:solidFill>
                  <a:srgbClr val="FFFFFF"/>
                </a:solidFill>
                <a:latin typeface="Verdana" panose="020B0604030504040204" pitchFamily="34" charset="0"/>
              </a:defRPr>
            </a:lvl2pPr>
            <a:lvl3pPr marL="254000" indent="-1143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buClr>
                <a:schemeClr val="bg1"/>
              </a:buClr>
              <a:buSzPct val="100000"/>
            </a:pPr>
            <a:endParaRPr lang="en-US" altLang="es-ES" sz="1100" b="1" u="none">
              <a:cs typeface="Arial" panose="020B0604020202020204" pitchFamily="34" charset="0"/>
            </a:endParaRPr>
          </a:p>
          <a:p>
            <a:pPr>
              <a:buClr>
                <a:schemeClr val="bg1"/>
              </a:buClr>
              <a:buSzPct val="100000"/>
            </a:pPr>
            <a:r>
              <a:rPr lang="en-US" altLang="es-ES" sz="1100" b="1" u="none">
                <a:cs typeface="Arial" panose="020B0604020202020204" pitchFamily="34" charset="0"/>
              </a:rPr>
              <a:t>Preproducción </a:t>
            </a:r>
            <a:endParaRPr lang="en-US" altLang="es-ES" sz="1100" u="none">
              <a:cs typeface="Arial" panose="020B0604020202020204" pitchFamily="34" charset="0"/>
              <a:hlinkClick r:id="rId2"/>
            </a:endParaRPr>
          </a:p>
          <a:p>
            <a:pPr lvl="1">
              <a:spcBef>
                <a:spcPts val="600"/>
              </a:spcBef>
              <a:buSzPct val="100000"/>
              <a:buFont typeface="Arial" panose="020B0604020202020204" pitchFamily="34" charset="0"/>
              <a:buChar char="•"/>
            </a:pPr>
            <a:r>
              <a:rPr lang="en-US" altLang="es-ES" sz="1100" u="none">
                <a:cs typeface="Arial" panose="020B0604020202020204" pitchFamily="34" charset="0"/>
                <a:hlinkClick r:id="rId2"/>
              </a:rPr>
              <a:t>http://les000a204090.es.mapfre.net/</a:t>
            </a:r>
            <a:endParaRPr lang="en-US" altLang="es-ES" sz="1100" u="none">
              <a:cs typeface="Arial" panose="020B0604020202020204" pitchFamily="34" charset="0"/>
            </a:endParaRPr>
          </a:p>
          <a:p>
            <a:pPr lvl="2">
              <a:spcBef>
                <a:spcPts val="600"/>
              </a:spcBef>
              <a:buSzPct val="100000"/>
              <a:buFont typeface="Arial" panose="020B0604020202020204" pitchFamily="34" charset="0"/>
              <a:buChar char="−"/>
            </a:pPr>
            <a:r>
              <a:rPr lang="en-US" altLang="es-ES" sz="1100" u="none">
                <a:cs typeface="Arial" panose="020B0604020202020204" pitchFamily="34" charset="0"/>
              </a:rPr>
              <a:t>Entorno para pruebas de aceptación. </a:t>
            </a:r>
            <a:endParaRPr lang="en-US" altLang="es-ES" sz="1100" b="1" u="none">
              <a:cs typeface="Arial" panose="020B0604020202020204" pitchFamily="34" charset="0"/>
            </a:endParaRPr>
          </a:p>
          <a:p>
            <a:pPr lvl="2">
              <a:spcBef>
                <a:spcPts val="600"/>
              </a:spcBef>
              <a:buSzPct val="100000"/>
              <a:buFont typeface="Arial" panose="020B0604020202020204" pitchFamily="34" charset="0"/>
              <a:buChar char="−"/>
            </a:pPr>
            <a:r>
              <a:rPr lang="en-US" altLang="es-ES" sz="1100" u="none">
                <a:cs typeface="Arial" panose="020B0604020202020204" pitchFamily="34" charset="0"/>
              </a:rPr>
              <a:t>Controlado por sistemas</a:t>
            </a:r>
          </a:p>
          <a:p>
            <a:pPr lvl="2">
              <a:spcBef>
                <a:spcPts val="600"/>
              </a:spcBef>
              <a:buSzPct val="100000"/>
              <a:buFont typeface="Arial" panose="020B0604020202020204" pitchFamily="34" charset="0"/>
              <a:buChar char="−"/>
            </a:pPr>
            <a:endParaRPr lang="en-US" altLang="es-ES" sz="1100" u="none">
              <a:cs typeface="Arial" panose="020B0604020202020204" pitchFamily="34" charset="0"/>
            </a:endParaRPr>
          </a:p>
        </p:txBody>
      </p:sp>
      <p:sp>
        <p:nvSpPr>
          <p:cNvPr id="48134" name="Rectangle 17">
            <a:extLst>
              <a:ext uri="{FF2B5EF4-FFF2-40B4-BE49-F238E27FC236}">
                <a16:creationId xmlns:a16="http://schemas.microsoft.com/office/drawing/2014/main" id="{984B6151-7F63-3575-0AE1-1A45F16EBCFF}"/>
              </a:ext>
            </a:extLst>
          </p:cNvPr>
          <p:cNvSpPr>
            <a:spLocks noChangeArrowheads="1"/>
          </p:cNvSpPr>
          <p:nvPr/>
        </p:nvSpPr>
        <p:spPr bwMode="gray">
          <a:xfrm>
            <a:off x="2657475" y="4106863"/>
            <a:ext cx="4381500" cy="1098550"/>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8900" tIns="88900" rIns="88900" bIns="88900" anchor="ctr"/>
          <a:lstStyle>
            <a:lvl1pPr>
              <a:defRPr sz="2000" u="sng">
                <a:solidFill>
                  <a:srgbClr val="FFFFFF"/>
                </a:solidFill>
                <a:latin typeface="Verdana" panose="020B0604030504040204" pitchFamily="34" charset="0"/>
              </a:defRPr>
            </a:lvl1pPr>
            <a:lvl2pPr marL="114300" indent="-114300">
              <a:defRPr sz="2000" u="sng">
                <a:solidFill>
                  <a:srgbClr val="FFFFFF"/>
                </a:solidFill>
                <a:latin typeface="Verdana" panose="020B0604030504040204" pitchFamily="34" charset="0"/>
              </a:defRPr>
            </a:lvl2pPr>
            <a:lvl3pPr marL="254000" indent="-1143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buClr>
                <a:schemeClr val="bg1"/>
              </a:buClr>
              <a:buSzPct val="100000"/>
            </a:pPr>
            <a:r>
              <a:rPr lang="en-US" altLang="es-ES" sz="1100" b="1" u="none">
                <a:cs typeface="Arial" panose="020B0604020202020204" pitchFamily="34" charset="0"/>
              </a:rPr>
              <a:t>Producción </a:t>
            </a:r>
          </a:p>
          <a:p>
            <a:pPr lvl="1">
              <a:spcBef>
                <a:spcPts val="600"/>
              </a:spcBef>
              <a:buSzPct val="100000"/>
              <a:buFont typeface="Arial" panose="020B0604020202020204" pitchFamily="34" charset="0"/>
              <a:buChar char="•"/>
            </a:pPr>
            <a:r>
              <a:rPr lang="en-US" altLang="es-ES" sz="1100" b="1" u="none">
                <a:solidFill>
                  <a:srgbClr val="046A38"/>
                </a:solidFill>
                <a:cs typeface="Arial" panose="020B0604020202020204" pitchFamily="34" charset="0"/>
                <a:hlinkClick r:id="rId3"/>
              </a:rPr>
              <a:t>http://lcf.es.mapfre.net/</a:t>
            </a:r>
            <a:endParaRPr lang="en-US" altLang="es-ES" sz="1100" b="1" u="none">
              <a:solidFill>
                <a:srgbClr val="046A38"/>
              </a:solidFill>
              <a:cs typeface="Arial" panose="020B0604020202020204" pitchFamily="34" charset="0"/>
            </a:endParaRPr>
          </a:p>
          <a:p>
            <a:pPr lvl="2">
              <a:spcBef>
                <a:spcPts val="600"/>
              </a:spcBef>
              <a:buSzPct val="100000"/>
              <a:buFont typeface="Arial" panose="020B0604020202020204" pitchFamily="34" charset="0"/>
              <a:buChar char="−"/>
            </a:pPr>
            <a:r>
              <a:rPr lang="en-US" altLang="es-ES" sz="1100" u="none">
                <a:cs typeface="Arial" panose="020B0604020202020204" pitchFamily="34" charset="0"/>
              </a:rPr>
              <a:t>Entorno final de producción de Mapfre. </a:t>
            </a:r>
          </a:p>
          <a:p>
            <a:pPr lvl="2">
              <a:spcBef>
                <a:spcPts val="600"/>
              </a:spcBef>
              <a:buSzPct val="100000"/>
              <a:buFont typeface="Arial" panose="020B0604020202020204" pitchFamily="34" charset="0"/>
              <a:buChar char="−"/>
            </a:pPr>
            <a:r>
              <a:rPr lang="en-US" altLang="es-ES" sz="1100" u="none">
                <a:cs typeface="Arial" panose="020B0604020202020204" pitchFamily="34" charset="0"/>
              </a:rPr>
              <a:t>Controlado por sistemas</a:t>
            </a:r>
          </a:p>
        </p:txBody>
      </p:sp>
      <p:cxnSp>
        <p:nvCxnSpPr>
          <p:cNvPr id="16" name="Elbow Connector 19">
            <a:extLst>
              <a:ext uri="{FF2B5EF4-FFF2-40B4-BE49-F238E27FC236}">
                <a16:creationId xmlns:a16="http://schemas.microsoft.com/office/drawing/2014/main" id="{D83C8FF3-6D30-27BA-5F02-B719E4AC780B}"/>
              </a:ext>
            </a:extLst>
          </p:cNvPr>
          <p:cNvCxnSpPr>
            <a:cxnSpLocks/>
            <a:endCxn id="48133" idx="1"/>
          </p:cNvCxnSpPr>
          <p:nvPr/>
        </p:nvCxnSpPr>
        <p:spPr>
          <a:xfrm rot="16200000" flipH="1">
            <a:off x="823913" y="2565400"/>
            <a:ext cx="673100" cy="647700"/>
          </a:xfrm>
          <a:prstGeom prst="bentConnector2">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7" name="Elbow Connector 20">
            <a:extLst>
              <a:ext uri="{FF2B5EF4-FFF2-40B4-BE49-F238E27FC236}">
                <a16:creationId xmlns:a16="http://schemas.microsoft.com/office/drawing/2014/main" id="{43B192BA-85C2-187D-825E-63AA213F9A09}"/>
              </a:ext>
            </a:extLst>
          </p:cNvPr>
          <p:cNvCxnSpPr>
            <a:cxnSpLocks/>
          </p:cNvCxnSpPr>
          <p:nvPr/>
        </p:nvCxnSpPr>
        <p:spPr>
          <a:xfrm rot="16200000" flipH="1">
            <a:off x="2061369" y="3998119"/>
            <a:ext cx="731837" cy="549275"/>
          </a:xfrm>
          <a:prstGeom prst="bentConnector2">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4" name="Rounded Rectangle 6">
            <a:extLst>
              <a:ext uri="{FF2B5EF4-FFF2-40B4-BE49-F238E27FC236}">
                <a16:creationId xmlns:a16="http://schemas.microsoft.com/office/drawing/2014/main" id="{45155C9B-CA55-A8C4-592F-FFE884CC332E}"/>
              </a:ext>
            </a:extLst>
          </p:cNvPr>
          <p:cNvSpPr/>
          <p:nvPr/>
        </p:nvSpPr>
        <p:spPr bwMode="gray">
          <a:xfrm>
            <a:off x="6080125" y="1217613"/>
            <a:ext cx="1533525" cy="603250"/>
          </a:xfrm>
          <a:prstGeom prst="roundRect">
            <a:avLst/>
          </a:prstGeom>
          <a:ln>
            <a:headEnd/>
            <a:tailEnd/>
          </a:ln>
        </p:spPr>
        <p:style>
          <a:lnRef idx="1">
            <a:schemeClr val="dk1"/>
          </a:lnRef>
          <a:fillRef idx="2">
            <a:schemeClr val="dk1"/>
          </a:fillRef>
          <a:effectRef idx="1">
            <a:schemeClr val="dk1"/>
          </a:effectRef>
          <a:fontRef idx="minor">
            <a:schemeClr val="dk1"/>
          </a:fontRef>
        </p:style>
        <p:txBody>
          <a:bodyPr lIns="88900" tIns="88900" rIns="88900" bIns="88900" anchor="ctr"/>
          <a:lstStyle/>
          <a:p>
            <a:pPr algn="ctr">
              <a:lnSpc>
                <a:spcPct val="106000"/>
              </a:lnSpc>
              <a:buFont typeface="Wingdings 2" pitchFamily="18" charset="2"/>
              <a:buNone/>
              <a:defRPr/>
            </a:pPr>
            <a:r>
              <a:rPr lang="es-ES" sz="1200" b="1" u="none" dirty="0" err="1">
                <a:solidFill>
                  <a:schemeClr val="tx1"/>
                </a:solidFill>
              </a:rPr>
              <a:t>Search</a:t>
            </a:r>
            <a:r>
              <a:rPr lang="es-ES" sz="1200" b="1" u="none" dirty="0">
                <a:solidFill>
                  <a:schemeClr val="tx1"/>
                </a:solidFill>
              </a:rPr>
              <a:t> Head</a:t>
            </a:r>
          </a:p>
          <a:p>
            <a:pPr algn="ctr">
              <a:lnSpc>
                <a:spcPct val="106000"/>
              </a:lnSpc>
              <a:buFont typeface="Wingdings 2" pitchFamily="18" charset="2"/>
              <a:buNone/>
              <a:defRPr/>
            </a:pPr>
            <a:r>
              <a:rPr lang="es-ES" sz="600" b="1" u="none" dirty="0">
                <a:solidFill>
                  <a:schemeClr val="tx1"/>
                </a:solidFill>
              </a:rPr>
              <a:t>http://10.229.214.132/</a:t>
            </a:r>
          </a:p>
        </p:txBody>
      </p:sp>
      <p:sp>
        <p:nvSpPr>
          <p:cNvPr id="25" name="Rounded Rectangle 22">
            <a:extLst>
              <a:ext uri="{FF2B5EF4-FFF2-40B4-BE49-F238E27FC236}">
                <a16:creationId xmlns:a16="http://schemas.microsoft.com/office/drawing/2014/main" id="{6EBD045C-E9FD-A74F-E269-319F5F000BC4}"/>
              </a:ext>
            </a:extLst>
          </p:cNvPr>
          <p:cNvSpPr/>
          <p:nvPr/>
        </p:nvSpPr>
        <p:spPr bwMode="gray">
          <a:xfrm>
            <a:off x="6080125" y="1974850"/>
            <a:ext cx="1533525" cy="603250"/>
          </a:xfrm>
          <a:prstGeom prst="roundRect">
            <a:avLst/>
          </a:prstGeom>
          <a:ln>
            <a:headEnd/>
            <a:tailEnd/>
          </a:ln>
        </p:spPr>
        <p:style>
          <a:lnRef idx="1">
            <a:schemeClr val="dk1"/>
          </a:lnRef>
          <a:fillRef idx="2">
            <a:schemeClr val="dk1"/>
          </a:fillRef>
          <a:effectRef idx="1">
            <a:schemeClr val="dk1"/>
          </a:effectRef>
          <a:fontRef idx="minor">
            <a:schemeClr val="dk1"/>
          </a:fontRef>
        </p:style>
        <p:txBody>
          <a:bodyPr lIns="88900" tIns="88900" rIns="88900" bIns="88900" anchor="ctr"/>
          <a:lstStyle/>
          <a:p>
            <a:pPr algn="ctr">
              <a:lnSpc>
                <a:spcPct val="106000"/>
              </a:lnSpc>
              <a:buFont typeface="Wingdings 2" pitchFamily="18" charset="2"/>
              <a:buNone/>
              <a:defRPr/>
            </a:pPr>
            <a:r>
              <a:rPr lang="es-ES" sz="1200" b="1" u="none" dirty="0" err="1">
                <a:solidFill>
                  <a:schemeClr val="tx1"/>
                </a:solidFill>
              </a:rPr>
              <a:t>Forwarder</a:t>
            </a:r>
            <a:endParaRPr lang="es-ES" sz="1200" b="1" u="none" dirty="0">
              <a:solidFill>
                <a:schemeClr val="tx1"/>
              </a:solidFill>
            </a:endParaRPr>
          </a:p>
          <a:p>
            <a:pPr algn="ctr">
              <a:lnSpc>
                <a:spcPct val="106000"/>
              </a:lnSpc>
              <a:buFont typeface="Wingdings 2" pitchFamily="18" charset="2"/>
              <a:buNone/>
              <a:defRPr/>
            </a:pPr>
            <a:r>
              <a:rPr lang="es-ES" sz="600" b="1" u="none" dirty="0">
                <a:solidFill>
                  <a:schemeClr val="tx1"/>
                </a:solidFill>
              </a:rPr>
              <a:t>http://10.229.214.133/</a:t>
            </a:r>
          </a:p>
        </p:txBody>
      </p:sp>
      <p:cxnSp>
        <p:nvCxnSpPr>
          <p:cNvPr id="26" name="Elbow Connector 23">
            <a:extLst>
              <a:ext uri="{FF2B5EF4-FFF2-40B4-BE49-F238E27FC236}">
                <a16:creationId xmlns:a16="http://schemas.microsoft.com/office/drawing/2014/main" id="{D7C72E3A-EFBC-A0A0-F0CB-A90A14D55F0E}"/>
              </a:ext>
            </a:extLst>
          </p:cNvPr>
          <p:cNvCxnSpPr>
            <a:stCxn id="48132" idx="3"/>
            <a:endCxn id="25" idx="1"/>
          </p:cNvCxnSpPr>
          <p:nvPr/>
        </p:nvCxnSpPr>
        <p:spPr>
          <a:xfrm>
            <a:off x="4691063" y="1947863"/>
            <a:ext cx="1389062" cy="32861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7" name="Elbow Connector 25">
            <a:extLst>
              <a:ext uri="{FF2B5EF4-FFF2-40B4-BE49-F238E27FC236}">
                <a16:creationId xmlns:a16="http://schemas.microsoft.com/office/drawing/2014/main" id="{EAF01FBD-B104-84AF-4FDF-21AFFF47890B}"/>
              </a:ext>
            </a:extLst>
          </p:cNvPr>
          <p:cNvCxnSpPr>
            <a:endCxn id="24" idx="1"/>
          </p:cNvCxnSpPr>
          <p:nvPr/>
        </p:nvCxnSpPr>
        <p:spPr>
          <a:xfrm flipV="1">
            <a:off x="4691063" y="1519238"/>
            <a:ext cx="1389062" cy="415925"/>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a:extLst>
              <a:ext uri="{FF2B5EF4-FFF2-40B4-BE49-F238E27FC236}">
                <a16:creationId xmlns:a16="http://schemas.microsoft.com/office/drawing/2014/main" id="{B345C41E-C3E5-CB60-055B-939155FA3BE9}"/>
              </a:ext>
            </a:extLst>
          </p:cNvPr>
          <p:cNvSpPr txBox="1">
            <a:spLocks noChangeArrowheads="1"/>
          </p:cNvSpPr>
          <p:nvPr/>
        </p:nvSpPr>
        <p:spPr bwMode="auto">
          <a:xfrm>
            <a:off x="206375" y="258763"/>
            <a:ext cx="8694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INTEGRACIÓN CONTINUA</a:t>
            </a:r>
          </a:p>
        </p:txBody>
      </p:sp>
      <p:sp>
        <p:nvSpPr>
          <p:cNvPr id="9" name="Text Placeholder 4">
            <a:extLst>
              <a:ext uri="{FF2B5EF4-FFF2-40B4-BE49-F238E27FC236}">
                <a16:creationId xmlns:a16="http://schemas.microsoft.com/office/drawing/2014/main" id="{2D82452C-032F-4108-D187-091945B52358}"/>
              </a:ext>
            </a:extLst>
          </p:cNvPr>
          <p:cNvSpPr txBox="1">
            <a:spLocks/>
          </p:cNvSpPr>
          <p:nvPr/>
        </p:nvSpPr>
        <p:spPr>
          <a:xfrm>
            <a:off x="206375" y="581025"/>
            <a:ext cx="4283075" cy="314325"/>
          </a:xfrm>
          <a:prstGeom prst="rect">
            <a:avLst/>
          </a:prstGeom>
        </p:spPr>
        <p:txBody>
          <a:bodyPr/>
          <a:lstStyle>
            <a:lvl1pPr algn="l" rtl="0" eaLnBrk="0" fontAlgn="base" hangingPunct="0">
              <a:lnSpc>
                <a:spcPct val="95000"/>
              </a:lnSpc>
              <a:spcBef>
                <a:spcPct val="50000"/>
              </a:spcBef>
              <a:spcAft>
                <a:spcPct val="20000"/>
              </a:spcAft>
              <a:defRPr sz="1200">
                <a:solidFill>
                  <a:schemeClr val="tx1"/>
                </a:solidFill>
                <a:latin typeface="+mn-lt"/>
                <a:ea typeface="+mn-ea"/>
                <a:cs typeface="+mn-cs"/>
              </a:defRPr>
            </a:lvl1pPr>
            <a:lvl2pPr marL="234950" indent="-233363" algn="l" rtl="0" eaLnBrk="0" fontAlgn="base" hangingPunct="0">
              <a:lnSpc>
                <a:spcPct val="95000"/>
              </a:lnSpc>
              <a:spcBef>
                <a:spcPct val="20000"/>
              </a:spcBef>
              <a:spcAft>
                <a:spcPct val="0"/>
              </a:spcAft>
              <a:buClr>
                <a:srgbClr val="8B8D8E"/>
              </a:buClr>
              <a:buSzPct val="80000"/>
              <a:buFont typeface="Wingdings" panose="05000000000000000000" pitchFamily="2" charset="2"/>
              <a:buChar char="n"/>
              <a:defRPr sz="1000">
                <a:solidFill>
                  <a:schemeClr val="tx1"/>
                </a:solidFill>
                <a:latin typeface="+mn-lt"/>
              </a:defRPr>
            </a:lvl2pPr>
            <a:lvl3pPr marL="457200" indent="-220663" algn="l" rtl="0" eaLnBrk="0" fontAlgn="base" hangingPunct="0">
              <a:lnSpc>
                <a:spcPct val="95000"/>
              </a:lnSpc>
              <a:spcBef>
                <a:spcPct val="25000"/>
              </a:spcBef>
              <a:spcAft>
                <a:spcPct val="0"/>
              </a:spcAft>
              <a:buChar char="–"/>
              <a:defRPr sz="1000">
                <a:solidFill>
                  <a:schemeClr val="tx1"/>
                </a:solidFill>
                <a:latin typeface="+mn-lt"/>
              </a:defRPr>
            </a:lvl3pPr>
            <a:lvl4pPr marL="692150" indent="-233363" algn="l" rtl="0" eaLnBrk="0" fontAlgn="base" hangingPunct="0">
              <a:lnSpc>
                <a:spcPct val="95000"/>
              </a:lnSpc>
              <a:spcBef>
                <a:spcPct val="25000"/>
              </a:spcBef>
              <a:spcAft>
                <a:spcPct val="0"/>
              </a:spcAft>
              <a:buSzPct val="70000"/>
              <a:buChar char="•"/>
              <a:defRPr sz="1000">
                <a:solidFill>
                  <a:schemeClr val="tx1"/>
                </a:solidFill>
                <a:latin typeface="+mn-lt"/>
              </a:defRPr>
            </a:lvl4pPr>
            <a:lvl5pPr marL="887413" indent="-193675" algn="l" rtl="0" eaLnBrk="0" fontAlgn="base" hangingPunct="0">
              <a:lnSpc>
                <a:spcPct val="95000"/>
              </a:lnSpc>
              <a:spcBef>
                <a:spcPct val="15000"/>
              </a:spcBef>
              <a:spcAft>
                <a:spcPct val="0"/>
              </a:spcAft>
              <a:buSzPct val="70000"/>
              <a:buChar char="–"/>
              <a:defRPr sz="1000">
                <a:solidFill>
                  <a:schemeClr val="tx1"/>
                </a:solidFill>
                <a:latin typeface="+mn-lt"/>
              </a:defRPr>
            </a:lvl5pPr>
            <a:lvl6pPr marL="1344613" indent="-193675" algn="l" rtl="0" eaLnBrk="1" fontAlgn="base" hangingPunct="1">
              <a:lnSpc>
                <a:spcPct val="95000"/>
              </a:lnSpc>
              <a:spcBef>
                <a:spcPct val="15000"/>
              </a:spcBef>
              <a:spcAft>
                <a:spcPct val="0"/>
              </a:spcAft>
              <a:buSzPct val="70000"/>
              <a:buChar char="–"/>
              <a:defRPr sz="1600">
                <a:solidFill>
                  <a:schemeClr val="tx1"/>
                </a:solidFill>
                <a:latin typeface="+mn-lt"/>
              </a:defRPr>
            </a:lvl6pPr>
            <a:lvl7pPr marL="1801813" indent="-193675" algn="l" rtl="0" eaLnBrk="1" fontAlgn="base" hangingPunct="1">
              <a:lnSpc>
                <a:spcPct val="95000"/>
              </a:lnSpc>
              <a:spcBef>
                <a:spcPct val="15000"/>
              </a:spcBef>
              <a:spcAft>
                <a:spcPct val="0"/>
              </a:spcAft>
              <a:buSzPct val="70000"/>
              <a:buChar char="–"/>
              <a:defRPr sz="1600">
                <a:solidFill>
                  <a:schemeClr val="tx1"/>
                </a:solidFill>
                <a:latin typeface="+mn-lt"/>
              </a:defRPr>
            </a:lvl7pPr>
            <a:lvl8pPr marL="2259013" indent="-193675" algn="l" rtl="0" eaLnBrk="1" fontAlgn="base" hangingPunct="1">
              <a:lnSpc>
                <a:spcPct val="95000"/>
              </a:lnSpc>
              <a:spcBef>
                <a:spcPct val="15000"/>
              </a:spcBef>
              <a:spcAft>
                <a:spcPct val="0"/>
              </a:spcAft>
              <a:buSzPct val="70000"/>
              <a:buChar char="–"/>
              <a:defRPr sz="1600">
                <a:solidFill>
                  <a:schemeClr val="tx1"/>
                </a:solidFill>
                <a:latin typeface="+mn-lt"/>
              </a:defRPr>
            </a:lvl8pPr>
            <a:lvl9pPr marL="2716213" indent="-193675" algn="l" rtl="0" eaLnBrk="1" fontAlgn="base" hangingPunct="1">
              <a:lnSpc>
                <a:spcPct val="95000"/>
              </a:lnSpc>
              <a:spcBef>
                <a:spcPct val="15000"/>
              </a:spcBef>
              <a:spcAft>
                <a:spcPct val="0"/>
              </a:spcAft>
              <a:buSzPct val="70000"/>
              <a:buChar char="–"/>
              <a:defRPr sz="1600">
                <a:solidFill>
                  <a:schemeClr val="tx1"/>
                </a:solidFill>
                <a:latin typeface="+mn-lt"/>
              </a:defRPr>
            </a:lvl9pPr>
          </a:lstStyle>
          <a:p>
            <a:pPr>
              <a:defRPr/>
            </a:pPr>
            <a:r>
              <a:rPr lang="es-ES" u="none" kern="0" dirty="0"/>
              <a:t>Desarrollo </a:t>
            </a:r>
            <a:r>
              <a:rPr lang="es-ES" u="none" kern="0" dirty="0">
                <a:solidFill>
                  <a:schemeClr val="accent1"/>
                </a:solidFill>
              </a:rPr>
              <a:t>| Subida a Preproducción y Producción</a:t>
            </a:r>
            <a:endParaRPr lang="es-ES" u="none" kern="0" dirty="0"/>
          </a:p>
        </p:txBody>
      </p:sp>
      <p:sp>
        <p:nvSpPr>
          <p:cNvPr id="10" name="TextBox 1">
            <a:extLst>
              <a:ext uri="{FF2B5EF4-FFF2-40B4-BE49-F238E27FC236}">
                <a16:creationId xmlns:a16="http://schemas.microsoft.com/office/drawing/2014/main" id="{A1575220-5048-2FBA-9225-A4272B1A95D4}"/>
              </a:ext>
            </a:extLst>
          </p:cNvPr>
          <p:cNvSpPr txBox="1"/>
          <p:nvPr/>
        </p:nvSpPr>
        <p:spPr>
          <a:xfrm>
            <a:off x="206375" y="1173163"/>
            <a:ext cx="10790238" cy="2400300"/>
          </a:xfrm>
          <a:prstGeom prst="rect">
            <a:avLst/>
          </a:prstGeom>
          <a:noFill/>
        </p:spPr>
        <p:txBody>
          <a:bodyPr lIns="0" tIns="0" rIns="0" bIns="0">
            <a:spAutoFit/>
          </a:bodyPr>
          <a:lstStyle/>
          <a:p>
            <a:pPr marL="285750" indent="-285750">
              <a:buFont typeface="Arial" panose="020B0604020202020204" pitchFamily="34" charset="0"/>
              <a:buChar char="•"/>
              <a:defRPr/>
            </a:pPr>
            <a:r>
              <a:rPr lang="es-ES" sz="1200" u="none" dirty="0">
                <a:solidFill>
                  <a:schemeClr val="tx1"/>
                </a:solidFill>
              </a:rPr>
              <a:t>Hace falta colocar los archivos en el </a:t>
            </a:r>
            <a:r>
              <a:rPr lang="es-ES" sz="1200" b="1" u="none" dirty="0">
                <a:solidFill>
                  <a:schemeClr val="tx1"/>
                </a:solidFill>
              </a:rPr>
              <a:t>NAS</a:t>
            </a:r>
            <a:r>
              <a:rPr lang="es-ES" sz="1200" u="none" dirty="0">
                <a:solidFill>
                  <a:schemeClr val="tx1"/>
                </a:solidFill>
              </a:rPr>
              <a:t>, en una carpeta.</a:t>
            </a:r>
          </a:p>
          <a:p>
            <a:pPr marL="895335" lvl="1" indent="-285750">
              <a:buFont typeface="Arial" panose="020B0604020202020204" pitchFamily="34" charset="0"/>
              <a:buChar char="•"/>
              <a:defRPr/>
            </a:pPr>
            <a:r>
              <a:rPr lang="es-ES" sz="1200" i="1" u="none" dirty="0">
                <a:solidFill>
                  <a:schemeClr val="tx1"/>
                </a:solidFill>
                <a:hlinkClick r:id="rId2" action="ppaction://hlinkfile"/>
              </a:rPr>
              <a:t>\\nes000900-005.es.mapfre.net\disma\DISMA\CCG\COSI\SSMR\Plataformas\SPLUNK\fraude_apps</a:t>
            </a:r>
            <a:endParaRPr lang="es-ES" sz="1200" i="1" u="none" dirty="0">
              <a:solidFill>
                <a:schemeClr val="tx1"/>
              </a:solidFill>
            </a:endParaRPr>
          </a:p>
          <a:p>
            <a:pPr marL="895335" lvl="1" indent="-285750">
              <a:buFont typeface="Arial" panose="020B0604020202020204" pitchFamily="34" charset="0"/>
              <a:buChar char="•"/>
              <a:defRPr/>
            </a:pPr>
            <a:endParaRPr lang="es-ES" sz="1200" u="none" dirty="0">
              <a:solidFill>
                <a:schemeClr val="tx1"/>
              </a:solidFill>
            </a:endParaRPr>
          </a:p>
          <a:p>
            <a:pPr marL="285750" indent="-285750">
              <a:buFont typeface="Arial" panose="020B0604020202020204" pitchFamily="34" charset="0"/>
              <a:buChar char="•"/>
              <a:defRPr/>
            </a:pPr>
            <a:r>
              <a:rPr lang="es-ES" sz="1200" u="none" dirty="0">
                <a:solidFill>
                  <a:schemeClr val="tx1"/>
                </a:solidFill>
              </a:rPr>
              <a:t>Se descarga la rama de </a:t>
            </a:r>
            <a:r>
              <a:rPr lang="es-ES" sz="1200" u="none" dirty="0" err="1">
                <a:solidFill>
                  <a:schemeClr val="tx1"/>
                </a:solidFill>
              </a:rPr>
              <a:t>Gitlab</a:t>
            </a:r>
            <a:r>
              <a:rPr lang="es-ES" sz="1200" u="none" dirty="0">
                <a:solidFill>
                  <a:schemeClr val="tx1"/>
                </a:solidFill>
              </a:rPr>
              <a:t> y se coloca en una nueva carpeta</a:t>
            </a:r>
          </a:p>
          <a:p>
            <a:pPr marL="895335" lvl="1" indent="-285750">
              <a:buFont typeface="Arial" panose="020B0604020202020204" pitchFamily="34" charset="0"/>
              <a:buChar char="•"/>
              <a:defRPr/>
            </a:pPr>
            <a:r>
              <a:rPr lang="es-ES" sz="1200" u="none" dirty="0">
                <a:solidFill>
                  <a:schemeClr val="tx1"/>
                </a:solidFill>
              </a:rPr>
              <a:t>El nombre será: </a:t>
            </a:r>
            <a:r>
              <a:rPr lang="es-ES" sz="1200" b="1" u="none" dirty="0">
                <a:solidFill>
                  <a:schemeClr val="tx1"/>
                </a:solidFill>
              </a:rPr>
              <a:t>(PRE|PRO)_&lt;</a:t>
            </a:r>
            <a:r>
              <a:rPr lang="es-ES" sz="1200" b="1" u="none" dirty="0" err="1">
                <a:solidFill>
                  <a:schemeClr val="tx1"/>
                </a:solidFill>
              </a:rPr>
              <a:t>Project_name</a:t>
            </a:r>
            <a:r>
              <a:rPr lang="es-ES" sz="1200" b="1" u="none" dirty="0">
                <a:solidFill>
                  <a:schemeClr val="tx1"/>
                </a:solidFill>
              </a:rPr>
              <a:t>&gt;_YYYYMMDD</a:t>
            </a:r>
          </a:p>
          <a:p>
            <a:pPr marL="895335" lvl="1" indent="-285750">
              <a:buFont typeface="Arial" panose="020B0604020202020204" pitchFamily="34" charset="0"/>
              <a:buChar char="•"/>
              <a:defRPr/>
            </a:pPr>
            <a:r>
              <a:rPr lang="es-ES" sz="1200" u="none" dirty="0">
                <a:solidFill>
                  <a:schemeClr val="tx1"/>
                </a:solidFill>
              </a:rPr>
              <a:t>Por ejemplo, si queremos subir </a:t>
            </a:r>
            <a:r>
              <a:rPr lang="es-ES" sz="1200" u="none" dirty="0" err="1">
                <a:solidFill>
                  <a:schemeClr val="tx1"/>
                </a:solidFill>
              </a:rPr>
              <a:t>fraude_interno</a:t>
            </a:r>
            <a:r>
              <a:rPr lang="es-ES" sz="1200" u="none" dirty="0">
                <a:solidFill>
                  <a:schemeClr val="tx1"/>
                </a:solidFill>
              </a:rPr>
              <a:t> a Pre el 12 de Noviembre del 2018:</a:t>
            </a:r>
          </a:p>
          <a:p>
            <a:pPr marL="1504920" lvl="2" indent="-285750">
              <a:buFont typeface="Arial" panose="020B0604020202020204" pitchFamily="34" charset="0"/>
              <a:buChar char="•"/>
              <a:defRPr/>
            </a:pPr>
            <a:r>
              <a:rPr lang="es-ES" sz="1200" u="none" dirty="0">
                <a:solidFill>
                  <a:schemeClr val="tx1"/>
                </a:solidFill>
              </a:rPr>
              <a:t>…/PRE_fraude_interno_20171120/</a:t>
            </a:r>
            <a:r>
              <a:rPr lang="es-ES" sz="1200" u="none" dirty="0" err="1">
                <a:solidFill>
                  <a:schemeClr val="tx1"/>
                </a:solidFill>
              </a:rPr>
              <a:t>fraude_interno</a:t>
            </a:r>
            <a:endParaRPr lang="es-ES" sz="1200" u="none" dirty="0">
              <a:solidFill>
                <a:schemeClr val="tx1"/>
              </a:solidFill>
            </a:endParaRPr>
          </a:p>
          <a:p>
            <a:pPr marL="1504920" lvl="2" indent="-285750">
              <a:buFont typeface="Arial" panose="020B0604020202020204" pitchFamily="34" charset="0"/>
              <a:buChar char="•"/>
              <a:defRPr/>
            </a:pPr>
            <a:endParaRPr lang="es-ES" sz="1200" u="none" dirty="0">
              <a:solidFill>
                <a:schemeClr val="tx1"/>
              </a:solidFill>
            </a:endParaRPr>
          </a:p>
          <a:p>
            <a:pPr marL="285750" indent="-285750">
              <a:buFont typeface="Arial" panose="020B0604020202020204" pitchFamily="34" charset="0"/>
              <a:buChar char="•"/>
              <a:defRPr/>
            </a:pPr>
            <a:r>
              <a:rPr lang="es-ES" sz="1200" u="none" dirty="0">
                <a:solidFill>
                  <a:schemeClr val="tx1"/>
                </a:solidFill>
              </a:rPr>
              <a:t>Se le manda un mensaje a </a:t>
            </a:r>
            <a:r>
              <a:rPr lang="es-ES" sz="1200" b="1" u="none" dirty="0">
                <a:solidFill>
                  <a:schemeClr val="tx1"/>
                </a:solidFill>
                <a:hlinkClick r:id="rId3"/>
              </a:rPr>
              <a:t>DISMA.SistemasSeguridadMonitorizacionRespuesta@mapfre.com</a:t>
            </a:r>
            <a:endParaRPr lang="es-ES" sz="1200" b="1" u="none" dirty="0">
              <a:solidFill>
                <a:schemeClr val="tx1"/>
              </a:solidFill>
            </a:endParaRPr>
          </a:p>
          <a:p>
            <a:pPr marL="285750" indent="-285750">
              <a:buFont typeface="Arial" panose="020B0604020202020204" pitchFamily="34" charset="0"/>
              <a:buChar char="•"/>
              <a:defRPr/>
            </a:pPr>
            <a:r>
              <a:rPr lang="es-ES" sz="1200" u="none" dirty="0">
                <a:solidFill>
                  <a:schemeClr val="tx1"/>
                </a:solidFill>
              </a:rPr>
              <a:t>La plantilla es:</a:t>
            </a:r>
          </a:p>
          <a:p>
            <a:pPr lvl="2">
              <a:defRPr/>
            </a:pPr>
            <a:endParaRPr lang="es-ES" sz="1200" u="none" dirty="0">
              <a:solidFill>
                <a:schemeClr val="tx1"/>
              </a:solidFill>
            </a:endParaRPr>
          </a:p>
          <a:p>
            <a:pPr marL="895335" lvl="1" indent="-285750">
              <a:buFont typeface="Arial" panose="020B0604020202020204" pitchFamily="34" charset="0"/>
              <a:buChar char="•"/>
              <a:defRPr/>
            </a:pPr>
            <a:endParaRPr lang="es-ES" sz="1200" u="none" dirty="0">
              <a:solidFill>
                <a:schemeClr val="tx1"/>
              </a:solidFill>
            </a:endParaRPr>
          </a:p>
          <a:p>
            <a:pPr marL="285750" indent="-285750">
              <a:buFont typeface="Arial" panose="020B0604020202020204" pitchFamily="34" charset="0"/>
              <a:buChar char="•"/>
              <a:defRPr/>
            </a:pPr>
            <a:endParaRPr lang="es-ES" sz="1200" u="none" dirty="0">
              <a:solidFill>
                <a:schemeClr val="tx1"/>
              </a:solidFill>
            </a:endParaRPr>
          </a:p>
        </p:txBody>
      </p:sp>
      <p:sp>
        <p:nvSpPr>
          <p:cNvPr id="11" name="TextBox 2">
            <a:extLst>
              <a:ext uri="{FF2B5EF4-FFF2-40B4-BE49-F238E27FC236}">
                <a16:creationId xmlns:a16="http://schemas.microsoft.com/office/drawing/2014/main" id="{EA177FBE-D262-3C5D-E5F1-1452FC87899C}"/>
              </a:ext>
            </a:extLst>
          </p:cNvPr>
          <p:cNvSpPr txBox="1"/>
          <p:nvPr/>
        </p:nvSpPr>
        <p:spPr>
          <a:xfrm>
            <a:off x="2466975" y="2932113"/>
            <a:ext cx="5329238" cy="2632075"/>
          </a:xfrm>
          <a:prstGeom prst="rect">
            <a:avLst/>
          </a:prstGeom>
          <a:ln/>
        </p:spPr>
        <p:style>
          <a:lnRef idx="1">
            <a:schemeClr val="accent1"/>
          </a:lnRef>
          <a:fillRef idx="2">
            <a:schemeClr val="accent1"/>
          </a:fillRef>
          <a:effectRef idx="1">
            <a:schemeClr val="accent1"/>
          </a:effectRef>
          <a:fontRef idx="minor">
            <a:schemeClr val="dk1"/>
          </a:fontRef>
        </p:style>
        <p:txBody>
          <a:bodyPr lIns="0" tIns="0" rIns="0" bIns="0">
            <a:spAutoFit/>
          </a:bodyPr>
          <a:lstStyle/>
          <a:p>
            <a:pPr marL="781035" lvl="1" indent="-171450">
              <a:buFont typeface="Arial" panose="020B0604020202020204" pitchFamily="34" charset="0"/>
              <a:buChar char="•"/>
              <a:defRPr/>
            </a:pPr>
            <a:r>
              <a:rPr lang="es-ES" sz="900" b="1" dirty="0"/>
              <a:t>Entorno subida</a:t>
            </a:r>
            <a:r>
              <a:rPr lang="es-ES" sz="900" dirty="0"/>
              <a:t>: PRE/PRO</a:t>
            </a:r>
          </a:p>
          <a:p>
            <a:pPr marL="781035" lvl="1" indent="-171450">
              <a:buFont typeface="Arial" panose="020B0604020202020204" pitchFamily="34" charset="0"/>
              <a:buChar char="•"/>
              <a:defRPr/>
            </a:pPr>
            <a:r>
              <a:rPr lang="es-ES" sz="900" b="1" dirty="0"/>
              <a:t>Ruta del repositorio</a:t>
            </a:r>
            <a:r>
              <a:rPr lang="es-ES" sz="900" dirty="0"/>
              <a:t>: </a:t>
            </a:r>
            <a:r>
              <a:rPr lang="es-ES" sz="900" dirty="0">
                <a:hlinkClick r:id="rId4"/>
              </a:rPr>
              <a:t>\\nes</a:t>
            </a:r>
            <a:r>
              <a:rPr lang="es-ES" sz="900" dirty="0"/>
              <a:t>....</a:t>
            </a:r>
          </a:p>
          <a:p>
            <a:pPr marL="781035" lvl="1" indent="-171450">
              <a:buFont typeface="Arial" panose="020B0604020202020204" pitchFamily="34" charset="0"/>
              <a:buChar char="•"/>
              <a:defRPr/>
            </a:pPr>
            <a:r>
              <a:rPr lang="es-ES" sz="900" dirty="0"/>
              <a:t>Apps y rol para subidas:</a:t>
            </a:r>
          </a:p>
          <a:p>
            <a:pPr marL="781035" lvl="1" indent="-171450">
              <a:buFont typeface="Arial" panose="020B0604020202020204" pitchFamily="34" charset="0"/>
              <a:buChar char="•"/>
              <a:defRPr/>
            </a:pPr>
            <a:endParaRPr lang="es-ES" sz="900" dirty="0"/>
          </a:p>
          <a:p>
            <a:pPr marL="1390620" lvl="2" indent="-171450">
              <a:buFont typeface="Arial" panose="020B0604020202020204" pitchFamily="34" charset="0"/>
              <a:buChar char="•"/>
              <a:defRPr/>
            </a:pPr>
            <a:r>
              <a:rPr lang="es-ES" sz="900" b="1" dirty="0" err="1"/>
              <a:t>Search</a:t>
            </a:r>
            <a:r>
              <a:rPr lang="es-ES" sz="900" b="1" dirty="0"/>
              <a:t> Head</a:t>
            </a:r>
            <a:r>
              <a:rPr lang="es-ES" sz="900" dirty="0"/>
              <a:t>:</a:t>
            </a:r>
          </a:p>
          <a:p>
            <a:pPr marL="2000204" lvl="3" indent="-171450">
              <a:buFont typeface="Courier New" panose="02070309020205020404" pitchFamily="49" charset="0"/>
              <a:buChar char="o"/>
              <a:defRPr/>
            </a:pPr>
            <a:r>
              <a:rPr lang="en-US" sz="900" dirty="0" err="1"/>
              <a:t>Base_fraud_claims</a:t>
            </a:r>
            <a:r>
              <a:rPr lang="en-US" sz="900" dirty="0"/>
              <a:t> (build/</a:t>
            </a:r>
            <a:r>
              <a:rPr lang="en-US" sz="900" dirty="0" err="1"/>
              <a:t>versión</a:t>
            </a:r>
            <a:r>
              <a:rPr lang="en-US" sz="900" dirty="0"/>
              <a:t>)</a:t>
            </a:r>
            <a:endParaRPr lang="es-ES" sz="900" dirty="0"/>
          </a:p>
          <a:p>
            <a:pPr marL="2000204" lvl="3" indent="-171450">
              <a:buFont typeface="Courier New" panose="02070309020205020404" pitchFamily="49" charset="0"/>
              <a:buChar char="o"/>
              <a:defRPr/>
            </a:pPr>
            <a:r>
              <a:rPr lang="en-US" sz="900" dirty="0" err="1"/>
              <a:t>Fraud_dli_claims</a:t>
            </a:r>
            <a:r>
              <a:rPr lang="en-US" sz="900" dirty="0"/>
              <a:t> (build/</a:t>
            </a:r>
            <a:r>
              <a:rPr lang="en-US" sz="900" dirty="0" err="1"/>
              <a:t>versión</a:t>
            </a:r>
            <a:r>
              <a:rPr lang="en-US" sz="900" dirty="0"/>
              <a:t>)</a:t>
            </a:r>
            <a:endParaRPr lang="es-ES" sz="900" dirty="0"/>
          </a:p>
          <a:p>
            <a:pPr marL="2000204" lvl="3" indent="-171450">
              <a:buFont typeface="Courier New" panose="02070309020205020404" pitchFamily="49" charset="0"/>
              <a:buChar char="o"/>
              <a:defRPr/>
            </a:pPr>
            <a:r>
              <a:rPr lang="es-ES" sz="900" dirty="0"/>
              <a:t>…</a:t>
            </a:r>
          </a:p>
          <a:p>
            <a:pPr marL="1390620" lvl="2" indent="-171450">
              <a:buFont typeface="Arial" panose="020B0604020202020204" pitchFamily="34" charset="0"/>
              <a:buChar char="•"/>
              <a:defRPr/>
            </a:pPr>
            <a:r>
              <a:rPr lang="es-ES" sz="900" b="1" dirty="0" err="1"/>
              <a:t>Indexer</a:t>
            </a:r>
            <a:r>
              <a:rPr lang="es-ES" sz="900" dirty="0"/>
              <a:t>:</a:t>
            </a:r>
          </a:p>
          <a:p>
            <a:pPr marL="2000204" lvl="3" indent="-171450">
              <a:buFont typeface="Courier New" panose="02070309020205020404" pitchFamily="49" charset="0"/>
              <a:buChar char="o"/>
              <a:defRPr/>
            </a:pPr>
            <a:r>
              <a:rPr lang="es-ES" sz="900" dirty="0"/>
              <a:t>… (</a:t>
            </a:r>
            <a:r>
              <a:rPr lang="es-ES" sz="900" dirty="0" err="1"/>
              <a:t>build</a:t>
            </a:r>
            <a:r>
              <a:rPr lang="es-ES" sz="900" dirty="0"/>
              <a:t>/versión)</a:t>
            </a:r>
          </a:p>
          <a:p>
            <a:pPr marL="2000204" lvl="3" indent="-171450">
              <a:buFont typeface="Courier New" panose="02070309020205020404" pitchFamily="49" charset="0"/>
              <a:buChar char="o"/>
              <a:defRPr/>
            </a:pPr>
            <a:r>
              <a:rPr lang="es-ES" sz="900" dirty="0"/>
              <a:t>…  (</a:t>
            </a:r>
            <a:r>
              <a:rPr lang="es-ES" sz="900" dirty="0" err="1"/>
              <a:t>build</a:t>
            </a:r>
            <a:r>
              <a:rPr lang="es-ES" sz="900" dirty="0"/>
              <a:t>/versión)</a:t>
            </a:r>
          </a:p>
          <a:p>
            <a:pPr marL="1390620" lvl="2" indent="-171450">
              <a:buFont typeface="Arial" panose="020B0604020202020204" pitchFamily="34" charset="0"/>
              <a:buChar char="•"/>
              <a:defRPr/>
            </a:pPr>
            <a:r>
              <a:rPr lang="es-ES" sz="900" b="1" dirty="0"/>
              <a:t>Heavy </a:t>
            </a:r>
            <a:r>
              <a:rPr lang="es-ES" sz="900" b="1" dirty="0" err="1"/>
              <a:t>Forwarder</a:t>
            </a:r>
            <a:r>
              <a:rPr lang="es-ES" sz="900" dirty="0"/>
              <a:t>:</a:t>
            </a:r>
          </a:p>
          <a:p>
            <a:pPr marL="2000204" lvl="3" indent="-171450">
              <a:buFont typeface="Courier New" panose="02070309020205020404" pitchFamily="49" charset="0"/>
              <a:buChar char="o"/>
              <a:defRPr/>
            </a:pPr>
            <a:r>
              <a:rPr lang="es-ES" sz="900" dirty="0"/>
              <a:t>… (</a:t>
            </a:r>
            <a:r>
              <a:rPr lang="es-ES" sz="900" dirty="0" err="1"/>
              <a:t>build</a:t>
            </a:r>
            <a:r>
              <a:rPr lang="es-ES" sz="900" dirty="0"/>
              <a:t>/versión)</a:t>
            </a:r>
          </a:p>
          <a:p>
            <a:pPr marL="2000204" lvl="3" indent="-171450">
              <a:buFont typeface="Courier New" panose="02070309020205020404" pitchFamily="49" charset="0"/>
              <a:buChar char="o"/>
              <a:defRPr/>
            </a:pPr>
            <a:r>
              <a:rPr lang="es-ES" sz="900" dirty="0"/>
              <a:t>… (</a:t>
            </a:r>
            <a:r>
              <a:rPr lang="es-ES" sz="900" dirty="0" err="1"/>
              <a:t>build</a:t>
            </a:r>
            <a:r>
              <a:rPr lang="es-ES" sz="900" dirty="0"/>
              <a:t>/versión)</a:t>
            </a:r>
          </a:p>
          <a:p>
            <a:pPr lvl="2">
              <a:defRPr/>
            </a:pPr>
            <a:r>
              <a:rPr lang="es-ES" sz="900" dirty="0"/>
              <a:t> </a:t>
            </a:r>
          </a:p>
          <a:p>
            <a:pPr marL="781035" lvl="1" indent="-171450">
              <a:buFont typeface="Arial" panose="020B0604020202020204" pitchFamily="34" charset="0"/>
              <a:buChar char="•"/>
              <a:defRPr/>
            </a:pPr>
            <a:r>
              <a:rPr lang="es-ES" sz="900" b="1" dirty="0"/>
              <a:t>Acciones adicionales/consideraciones</a:t>
            </a:r>
            <a:r>
              <a:rPr lang="es-ES" sz="900" dirty="0"/>
              <a:t>:</a:t>
            </a:r>
          </a:p>
          <a:p>
            <a:pPr marL="1390620" lvl="2" indent="-171450">
              <a:buFont typeface="Wingdings" panose="05000000000000000000" pitchFamily="2" charset="2"/>
              <a:buChar char="§"/>
              <a:defRPr/>
            </a:pPr>
            <a:r>
              <a:rPr lang="es-ES" sz="900" dirty="0"/>
              <a:t>Vaciar índice antes de desplegar XXXX</a:t>
            </a:r>
          </a:p>
          <a:p>
            <a:pPr marL="1390620" lvl="2" indent="-171450">
              <a:buFont typeface="Wingdings" panose="05000000000000000000" pitchFamily="2" charset="2"/>
              <a:buChar char="§"/>
              <a:defRPr/>
            </a:pPr>
            <a:r>
              <a:rPr lang="es-ES" sz="900" dirty="0"/>
              <a:t>Habilitar input XXX en HF</a:t>
            </a:r>
          </a:p>
          <a:p>
            <a:pPr marL="1390620" lvl="2" indent="-171450">
              <a:buFont typeface="Wingdings" panose="05000000000000000000" pitchFamily="2" charset="2"/>
              <a:buChar char="§"/>
              <a:defRPr/>
            </a:pPr>
            <a:r>
              <a:rPr lang="es-ES" sz="900" dirty="0"/>
              <a:t>…</a:t>
            </a:r>
          </a:p>
        </p:txBody>
      </p:sp>
      <p:sp>
        <p:nvSpPr>
          <p:cNvPr id="49158" name="CuadroTexto 2">
            <a:extLst>
              <a:ext uri="{FF2B5EF4-FFF2-40B4-BE49-F238E27FC236}">
                <a16:creationId xmlns:a16="http://schemas.microsoft.com/office/drawing/2014/main" id="{919A6041-7A1A-6DF4-5123-4ED53864ACC3}"/>
              </a:ext>
            </a:extLst>
          </p:cNvPr>
          <p:cNvSpPr txBox="1">
            <a:spLocks noChangeArrowheads="1"/>
          </p:cNvSpPr>
          <p:nvPr/>
        </p:nvSpPr>
        <p:spPr bwMode="auto">
          <a:xfrm>
            <a:off x="584200" y="3573463"/>
            <a:ext cx="18827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r>
              <a:rPr lang="es-ES" altLang="es-ES" sz="1200" u="none">
                <a:solidFill>
                  <a:schemeClr val="tx1"/>
                </a:solidFill>
              </a:rPr>
              <a:t>Depende del tipo de subida, consulta las plantillas vistas “Plantillas de correo”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Rectángulo">
            <a:extLst>
              <a:ext uri="{FF2B5EF4-FFF2-40B4-BE49-F238E27FC236}">
                <a16:creationId xmlns:a16="http://schemas.microsoft.com/office/drawing/2014/main" id="{BE084FA9-7945-13F3-2A97-46B77804D27B}"/>
              </a:ext>
            </a:extLst>
          </p:cNvPr>
          <p:cNvSpPr>
            <a:spLocks noChangeArrowheads="1"/>
          </p:cNvSpPr>
          <p:nvPr/>
        </p:nvSpPr>
        <p:spPr bwMode="auto">
          <a:xfrm>
            <a:off x="0" y="0"/>
            <a:ext cx="9144000" cy="5715000"/>
          </a:xfrm>
          <a:prstGeom prst="rect">
            <a:avLst/>
          </a:prstGeom>
          <a:solidFill>
            <a:srgbClr val="DF0024"/>
          </a:solidFill>
          <a:ln>
            <a:noFill/>
          </a:ln>
          <a:extLst>
            <a:ext uri="{91240B29-F687-4F45-9708-019B960494DF}">
              <a14:hiddenLine xmlns:a14="http://schemas.microsoft.com/office/drawing/2010/main" w="9525" cap="rnd" algn="ctr">
                <a:solidFill>
                  <a:srgbClr val="000000"/>
                </a:solidFill>
                <a:prstDash val="sysDot"/>
                <a:round/>
                <a:headEnd/>
                <a:tailEnd/>
              </a14:hiddenLine>
            </a:ext>
          </a:extLst>
        </p:spPr>
        <p:txBody>
          <a:bodyPr wrap="none" lIns="45720" rIns="45720" anchor="ct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00000"/>
              </a:lnSpc>
              <a:spcAft>
                <a:spcPct val="0"/>
              </a:spcAft>
              <a:buFontTx/>
              <a:buNone/>
              <a:defRPr/>
            </a:pPr>
            <a:endParaRPr lang="es-ES" altLang="es-ES">
              <a:solidFill>
                <a:srgbClr val="FFFFFF"/>
              </a:solidFill>
              <a:latin typeface="+mj-lt"/>
            </a:endParaRPr>
          </a:p>
        </p:txBody>
      </p:sp>
      <p:sp>
        <p:nvSpPr>
          <p:cNvPr id="5123" name="Rectangle 5">
            <a:extLst>
              <a:ext uri="{FF2B5EF4-FFF2-40B4-BE49-F238E27FC236}">
                <a16:creationId xmlns:a16="http://schemas.microsoft.com/office/drawing/2014/main" id="{C56AD6A6-6801-8460-71E7-DA6CC72F8366}"/>
              </a:ext>
            </a:extLst>
          </p:cNvPr>
          <p:cNvSpPr>
            <a:spLocks noChangeArrowheads="1"/>
          </p:cNvSpPr>
          <p:nvPr/>
        </p:nvSpPr>
        <p:spPr bwMode="auto">
          <a:xfrm rot="16200000">
            <a:off x="-1108075" y="2303463"/>
            <a:ext cx="511492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r" eaLnBrk="1" hangingPunct="1">
              <a:lnSpc>
                <a:spcPct val="85000"/>
              </a:lnSpc>
              <a:spcBef>
                <a:spcPct val="0"/>
              </a:spcBef>
              <a:spcAft>
                <a:spcPct val="0"/>
              </a:spcAft>
              <a:buFontTx/>
              <a:buNone/>
              <a:defRPr/>
            </a:pPr>
            <a:r>
              <a:rPr lang="en-US" altLang="es-ES" sz="4000" b="1" u="none" dirty="0">
                <a:solidFill>
                  <a:schemeClr val="bg1"/>
                </a:solidFill>
                <a:latin typeface="+mj-lt"/>
              </a:rPr>
              <a:t>ESCENARIOS</a:t>
            </a:r>
          </a:p>
        </p:txBody>
      </p:sp>
      <p:sp>
        <p:nvSpPr>
          <p:cNvPr id="5124" name="Rectangle 6">
            <a:extLst>
              <a:ext uri="{FF2B5EF4-FFF2-40B4-BE49-F238E27FC236}">
                <a16:creationId xmlns:a16="http://schemas.microsoft.com/office/drawing/2014/main" id="{EBBBD092-1AB0-727A-9873-5566D92CC087}"/>
              </a:ext>
            </a:extLst>
          </p:cNvPr>
          <p:cNvSpPr>
            <a:spLocks noChangeArrowheads="1"/>
          </p:cNvSpPr>
          <p:nvPr/>
        </p:nvSpPr>
        <p:spPr bwMode="auto">
          <a:xfrm rot="16200000">
            <a:off x="-1466056" y="1932782"/>
            <a:ext cx="38560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r" eaLnBrk="1" hangingPunct="1">
              <a:lnSpc>
                <a:spcPct val="110000"/>
              </a:lnSpc>
              <a:spcBef>
                <a:spcPct val="0"/>
              </a:spcBef>
              <a:buFontTx/>
              <a:buNone/>
              <a:defRPr/>
            </a:pPr>
            <a:r>
              <a:rPr lang="en-US" altLang="es-ES" sz="3000" b="1" u="none" dirty="0">
                <a:latin typeface="+mj-lt"/>
              </a:rPr>
              <a:t>ESTRUCTURA</a:t>
            </a:r>
          </a:p>
        </p:txBody>
      </p:sp>
      <p:pic>
        <p:nvPicPr>
          <p:cNvPr id="50181" name="Picture 91" descr="Z:\Logos\LOGOTIPOS_GMV\GMV_Logo\PhotoshopCS2\RGB\jpgs\GMV_BckgRGBrojo.jpg">
            <a:extLst>
              <a:ext uri="{FF2B5EF4-FFF2-40B4-BE49-F238E27FC236}">
                <a16:creationId xmlns:a16="http://schemas.microsoft.com/office/drawing/2014/main" id="{8FAE8BC8-7365-35B0-53D8-9E8078698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74"/>
          <a:stretch>
            <a:fillRect/>
          </a:stretch>
        </p:blipFill>
        <p:spPr bwMode="auto">
          <a:xfrm>
            <a:off x="7710488" y="4856163"/>
            <a:ext cx="12874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Marcador de pie de página 1">
            <a:extLst>
              <a:ext uri="{FF2B5EF4-FFF2-40B4-BE49-F238E27FC236}">
                <a16:creationId xmlns:a16="http://schemas.microsoft.com/office/drawing/2014/main" id="{C7B10091-4690-267C-AA49-5F01B89979D5}"/>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3" name="Rectangle 3">
            <a:extLst>
              <a:ext uri="{FF2B5EF4-FFF2-40B4-BE49-F238E27FC236}">
                <a16:creationId xmlns:a16="http://schemas.microsoft.com/office/drawing/2014/main" id="{855FBB43-B957-0FD8-E17D-221D559C6090}"/>
              </a:ext>
            </a:extLst>
          </p:cNvPr>
          <p:cNvSpPr txBox="1">
            <a:spLocks noChangeArrowheads="1"/>
          </p:cNvSpPr>
          <p:nvPr/>
        </p:nvSpPr>
        <p:spPr bwMode="auto">
          <a:xfrm>
            <a:off x="206375" y="258763"/>
            <a:ext cx="8694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ESTRUCTURA DE UN ESCENARIO</a:t>
            </a:r>
          </a:p>
        </p:txBody>
      </p:sp>
      <p:sp>
        <p:nvSpPr>
          <p:cNvPr id="5" name="TextBox 3">
            <a:extLst>
              <a:ext uri="{FF2B5EF4-FFF2-40B4-BE49-F238E27FC236}">
                <a16:creationId xmlns:a16="http://schemas.microsoft.com/office/drawing/2014/main" id="{31EB40F1-EFD5-A7E2-B3AD-B31F49728DB0}"/>
              </a:ext>
            </a:extLst>
          </p:cNvPr>
          <p:cNvSpPr txBox="1"/>
          <p:nvPr/>
        </p:nvSpPr>
        <p:spPr>
          <a:xfrm>
            <a:off x="344488" y="958850"/>
            <a:ext cx="7753350" cy="3694113"/>
          </a:xfrm>
          <a:prstGeom prst="rect">
            <a:avLst/>
          </a:prstGeom>
          <a:noFill/>
        </p:spPr>
        <p:txBody>
          <a:bodyPr lIns="0" tIns="0" rIns="0" bIns="0">
            <a:spAutoFit/>
          </a:bodyPr>
          <a:lstStyle/>
          <a:p>
            <a:pPr>
              <a:lnSpc>
                <a:spcPct val="150000"/>
              </a:lnSpc>
              <a:defRPr/>
            </a:pPr>
            <a:r>
              <a:rPr lang="es-ES" sz="1200" u="none" dirty="0">
                <a:solidFill>
                  <a:schemeClr val="tx1"/>
                </a:solidFill>
              </a:rPr>
              <a:t>Un escenario de fraude interno, en general, se compone de las siguientes partes:</a:t>
            </a:r>
          </a:p>
          <a:p>
            <a:pPr marL="171450" indent="-171450">
              <a:lnSpc>
                <a:spcPct val="150000"/>
              </a:lnSpc>
              <a:buFont typeface="Arial" panose="020B0604020202020204" pitchFamily="34" charset="0"/>
              <a:buChar char="•"/>
              <a:defRPr/>
            </a:pPr>
            <a:r>
              <a:rPr lang="es-ES" sz="1200" b="1" u="none" dirty="0">
                <a:solidFill>
                  <a:schemeClr val="tx1"/>
                </a:solidFill>
              </a:rPr>
              <a:t>Dashboard</a:t>
            </a:r>
            <a:r>
              <a:rPr lang="es-ES" sz="1200" u="none" dirty="0">
                <a:solidFill>
                  <a:schemeClr val="tx1"/>
                </a:solidFill>
              </a:rPr>
              <a:t>. Es un panel general que contendrá un resumen de </a:t>
            </a:r>
          </a:p>
          <a:p>
            <a:pPr marL="171450" indent="-171450">
              <a:lnSpc>
                <a:spcPct val="150000"/>
              </a:lnSpc>
              <a:buFont typeface="Arial" panose="020B0604020202020204" pitchFamily="34" charset="0"/>
              <a:buChar char="•"/>
              <a:defRPr/>
            </a:pPr>
            <a:r>
              <a:rPr lang="es-ES" sz="1200" b="1" u="none" dirty="0">
                <a:solidFill>
                  <a:schemeClr val="tx1"/>
                </a:solidFill>
              </a:rPr>
              <a:t>Reglas de riesgo</a:t>
            </a:r>
            <a:r>
              <a:rPr lang="es-ES" sz="1200" u="none" dirty="0">
                <a:solidFill>
                  <a:schemeClr val="tx1"/>
                </a:solidFill>
              </a:rPr>
              <a:t>. Es un </a:t>
            </a:r>
            <a:r>
              <a:rPr lang="es-ES" sz="1200" u="none" dirty="0" err="1">
                <a:solidFill>
                  <a:schemeClr val="tx1"/>
                </a:solidFill>
              </a:rPr>
              <a:t>popup</a:t>
            </a:r>
            <a:r>
              <a:rPr lang="es-ES" sz="1200" u="none" dirty="0">
                <a:solidFill>
                  <a:schemeClr val="tx1"/>
                </a:solidFill>
              </a:rPr>
              <a:t> donde se puede empezar la investigación al ver los elementos que han generado tal nivel de riesgo.</a:t>
            </a:r>
          </a:p>
          <a:p>
            <a:pPr marL="171450" indent="-171450">
              <a:buFont typeface="Arial" panose="020B0604020202020204" pitchFamily="34" charset="0"/>
              <a:buChar char="•"/>
              <a:defRPr/>
            </a:pPr>
            <a:r>
              <a:rPr lang="es-ES" sz="1200" b="1" u="none" dirty="0">
                <a:solidFill>
                  <a:schemeClr val="tx1"/>
                </a:solidFill>
              </a:rPr>
              <a:t>Panel de investigación</a:t>
            </a:r>
            <a:r>
              <a:rPr lang="es-ES" sz="1200" u="none" dirty="0">
                <a:solidFill>
                  <a:schemeClr val="tx1"/>
                </a:solidFill>
              </a:rPr>
              <a:t>. Contiene la información acerca de la investigación que está sucediendo. Durante todo el proceso de investigación, el operador anotará sus pesquisas. Aquí se podrá cerrar o marcar como fraude, o, en caso de haberlo, pasar por todas las fases de investigación pertinentes.</a:t>
            </a:r>
          </a:p>
          <a:p>
            <a:pPr marL="171450" indent="-171450">
              <a:lnSpc>
                <a:spcPct val="150000"/>
              </a:lnSpc>
              <a:buFont typeface="Arial" panose="020B0604020202020204" pitchFamily="34" charset="0"/>
              <a:buChar char="•"/>
              <a:defRPr/>
            </a:pPr>
            <a:r>
              <a:rPr lang="es-ES" sz="1200" b="1" u="none" dirty="0">
                <a:solidFill>
                  <a:schemeClr val="tx1"/>
                </a:solidFill>
              </a:rPr>
              <a:t>Estadísticas</a:t>
            </a:r>
            <a:r>
              <a:rPr lang="es-ES" sz="1200" u="none" dirty="0">
                <a:solidFill>
                  <a:schemeClr val="tx1"/>
                </a:solidFill>
              </a:rPr>
              <a:t>. En este panel se podrán ver distintas estadísticas sobre las investigaciones o alertas que se han dado.</a:t>
            </a:r>
          </a:p>
          <a:p>
            <a:pPr marL="171450" indent="-171450">
              <a:buFont typeface="Arial" panose="020B0604020202020204" pitchFamily="34" charset="0"/>
              <a:buChar char="•"/>
              <a:defRPr/>
            </a:pPr>
            <a:r>
              <a:rPr lang="es-ES" sz="1200" b="1" u="none" dirty="0">
                <a:solidFill>
                  <a:schemeClr val="tx1"/>
                </a:solidFill>
              </a:rPr>
              <a:t>Buscador</a:t>
            </a:r>
            <a:r>
              <a:rPr lang="es-ES" sz="1200" u="none" dirty="0">
                <a:solidFill>
                  <a:schemeClr val="tx1"/>
                </a:solidFill>
              </a:rPr>
              <a:t>. Permite enlazar elementos de diversas áreas para ayudar en la investigación de relaciones entre incidentes.</a:t>
            </a:r>
            <a:br>
              <a:rPr lang="es-ES" sz="1200" u="none" dirty="0">
                <a:solidFill>
                  <a:schemeClr val="tx1"/>
                </a:solidFill>
              </a:rPr>
            </a:br>
            <a:r>
              <a:rPr lang="es-ES" sz="1200" b="1" u="none" dirty="0">
                <a:solidFill>
                  <a:schemeClr val="tx1"/>
                </a:solidFill>
              </a:rPr>
              <a:t>Panel de configuración</a:t>
            </a:r>
            <a:r>
              <a:rPr lang="es-ES" sz="1200" u="none" dirty="0">
                <a:solidFill>
                  <a:schemeClr val="tx1"/>
                </a:solidFill>
              </a:rPr>
              <a:t>. Este panel permite configurar los pesos de los distintos elementos de detección de fraude para controlar el nivel de alerta con el que salen las distintas alertas.</a:t>
            </a:r>
          </a:p>
          <a:p>
            <a:pPr marL="171450" indent="-171450">
              <a:lnSpc>
                <a:spcPct val="150000"/>
              </a:lnSpc>
              <a:buFont typeface="Arial" panose="020B0604020202020204" pitchFamily="34" charset="0"/>
              <a:buChar char="•"/>
              <a:defRPr/>
            </a:pPr>
            <a:r>
              <a:rPr lang="es-ES" sz="1200" b="1" u="none" dirty="0">
                <a:solidFill>
                  <a:schemeClr val="tx1"/>
                </a:solidFill>
              </a:rPr>
              <a:t>Detección de Fraude</a:t>
            </a:r>
            <a:r>
              <a:rPr lang="es-ES" sz="1200" u="none" dirty="0">
                <a:solidFill>
                  <a:schemeClr val="tx1"/>
                </a:solidFill>
              </a:rPr>
              <a:t>. Son los mecanismos que se disponen para generar las alertas de fraude.</a:t>
            </a:r>
          </a:p>
          <a:p>
            <a:pPr marL="171450" indent="-171450">
              <a:lnSpc>
                <a:spcPct val="150000"/>
              </a:lnSpc>
              <a:buFont typeface="Arial" panose="020B0604020202020204" pitchFamily="34" charset="0"/>
              <a:buChar char="•"/>
              <a:defRPr/>
            </a:pPr>
            <a:endParaRPr lang="es-ES" sz="1200" u="none"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Marcador de pie de página 1">
            <a:extLst>
              <a:ext uri="{FF2B5EF4-FFF2-40B4-BE49-F238E27FC236}">
                <a16:creationId xmlns:a16="http://schemas.microsoft.com/office/drawing/2014/main" id="{17F63E3F-362A-0C4E-22EA-6C4C71A2B988}"/>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sp>
        <p:nvSpPr>
          <p:cNvPr id="3" name="Rectangle 3">
            <a:extLst>
              <a:ext uri="{FF2B5EF4-FFF2-40B4-BE49-F238E27FC236}">
                <a16:creationId xmlns:a16="http://schemas.microsoft.com/office/drawing/2014/main" id="{F3A0528F-D3A8-2506-78ED-3EA3DBBD1A3B}"/>
              </a:ext>
            </a:extLst>
          </p:cNvPr>
          <p:cNvSpPr txBox="1">
            <a:spLocks noChangeArrowheads="1"/>
          </p:cNvSpPr>
          <p:nvPr/>
        </p:nvSpPr>
        <p:spPr bwMode="auto">
          <a:xfrm>
            <a:off x="206375" y="258763"/>
            <a:ext cx="86947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rtl="0" eaLnBrk="0" fontAlgn="base" hangingPunct="0">
              <a:lnSpc>
                <a:spcPct val="95000"/>
              </a:lnSpc>
              <a:spcBef>
                <a:spcPct val="0"/>
              </a:spcBef>
              <a:spcAft>
                <a:spcPct val="0"/>
              </a:spcAft>
              <a:tabLst>
                <a:tab pos="911225" algn="l"/>
                <a:tab pos="8170863" algn="r"/>
              </a:tabLst>
              <a:defRPr sz="2800" b="1">
                <a:solidFill>
                  <a:srgbClr val="DF0024"/>
                </a:solidFill>
                <a:latin typeface="+mj-lt"/>
                <a:ea typeface="+mj-ea"/>
                <a:cs typeface="+mj-cs"/>
              </a:defRPr>
            </a:lvl1pPr>
            <a:lvl2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2pPr>
            <a:lvl3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3pPr>
            <a:lvl4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4pPr>
            <a:lvl5pPr algn="l" rtl="0" eaLnBrk="0" fontAlgn="base" hangingPunct="0">
              <a:lnSpc>
                <a:spcPct val="95000"/>
              </a:lnSpc>
              <a:spcBef>
                <a:spcPct val="0"/>
              </a:spcBef>
              <a:spcAft>
                <a:spcPct val="0"/>
              </a:spcAft>
              <a:tabLst>
                <a:tab pos="911225" algn="l"/>
                <a:tab pos="8170863" algn="r"/>
              </a:tabLst>
              <a:defRPr sz="2800" b="1">
                <a:solidFill>
                  <a:srgbClr val="DF0024"/>
                </a:solidFill>
                <a:latin typeface="Verdana" pitchFamily="34" charset="0"/>
              </a:defRPr>
            </a:lvl5pPr>
            <a:lvl6pPr marL="4572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6pPr>
            <a:lvl7pPr marL="9144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7pPr>
            <a:lvl8pPr marL="13716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8pPr>
            <a:lvl9pPr marL="1828800" algn="l" rtl="0" eaLnBrk="1" fontAlgn="base" hangingPunct="1">
              <a:lnSpc>
                <a:spcPct val="95000"/>
              </a:lnSpc>
              <a:spcBef>
                <a:spcPct val="0"/>
              </a:spcBef>
              <a:spcAft>
                <a:spcPct val="0"/>
              </a:spcAft>
              <a:tabLst>
                <a:tab pos="911225" algn="l"/>
                <a:tab pos="8170863" algn="r"/>
              </a:tabLst>
              <a:defRPr sz="2800" b="1">
                <a:solidFill>
                  <a:srgbClr val="DF0024"/>
                </a:solidFill>
                <a:latin typeface="Verdana" pitchFamily="34" charset="0"/>
              </a:defRPr>
            </a:lvl9pPr>
          </a:lstStyle>
          <a:p>
            <a:pPr eaLnBrk="1" hangingPunct="1">
              <a:lnSpc>
                <a:spcPts val="2500"/>
              </a:lnSpc>
              <a:defRPr/>
            </a:pPr>
            <a:r>
              <a:rPr lang="es-ES_tradnl" altLang="es-ES" u="none" kern="0" dirty="0"/>
              <a:t>ESTRUCTURA DE UN ESCENARIO</a:t>
            </a:r>
          </a:p>
        </p:txBody>
      </p:sp>
      <p:sp>
        <p:nvSpPr>
          <p:cNvPr id="6" name="TextBox 3">
            <a:extLst>
              <a:ext uri="{FF2B5EF4-FFF2-40B4-BE49-F238E27FC236}">
                <a16:creationId xmlns:a16="http://schemas.microsoft.com/office/drawing/2014/main" id="{6E5A2B6D-A6ED-10C2-6CEA-ED9C49FB1268}"/>
              </a:ext>
            </a:extLst>
          </p:cNvPr>
          <p:cNvSpPr txBox="1"/>
          <p:nvPr/>
        </p:nvSpPr>
        <p:spPr>
          <a:xfrm>
            <a:off x="457200" y="890588"/>
            <a:ext cx="7675563" cy="3600450"/>
          </a:xfrm>
          <a:prstGeom prst="rect">
            <a:avLst/>
          </a:prstGeom>
          <a:noFill/>
        </p:spPr>
        <p:txBody>
          <a:bodyPr lIns="0" tIns="0" rIns="0" bIns="0">
            <a:spAutoFit/>
          </a:bodyPr>
          <a:lstStyle/>
          <a:p>
            <a:pPr marL="171450" indent="-171450">
              <a:lnSpc>
                <a:spcPct val="150000"/>
              </a:lnSpc>
              <a:buFont typeface="Arial" panose="020B0604020202020204" pitchFamily="34" charset="0"/>
              <a:buChar char="•"/>
              <a:defRPr/>
            </a:pPr>
            <a:r>
              <a:rPr lang="es-ES" sz="1200" u="none" dirty="0">
                <a:solidFill>
                  <a:schemeClr val="tx1"/>
                </a:solidFill>
              </a:rPr>
              <a:t>Para detectar el riesgo total de fraude, la PLATEA usa </a:t>
            </a:r>
            <a:r>
              <a:rPr lang="es-ES" sz="1200" b="1" u="none" dirty="0">
                <a:solidFill>
                  <a:schemeClr val="tx1"/>
                </a:solidFill>
              </a:rPr>
              <a:t>5 indicadores de probabilidad</a:t>
            </a:r>
            <a:r>
              <a:rPr lang="es-ES" sz="1200" u="none" dirty="0">
                <a:solidFill>
                  <a:schemeClr val="tx1"/>
                </a:solidFill>
              </a:rPr>
              <a:t> + el </a:t>
            </a:r>
            <a:r>
              <a:rPr lang="es-ES" sz="1200" b="1" u="none" dirty="0">
                <a:solidFill>
                  <a:schemeClr val="tx1"/>
                </a:solidFill>
              </a:rPr>
              <a:t>impacto</a:t>
            </a:r>
            <a:r>
              <a:rPr lang="es-ES" sz="1200" u="none" dirty="0">
                <a:solidFill>
                  <a:schemeClr val="tx1"/>
                </a:solidFill>
              </a:rPr>
              <a:t>.</a:t>
            </a:r>
          </a:p>
          <a:p>
            <a:pPr marL="171450" indent="-171450">
              <a:lnSpc>
                <a:spcPct val="150000"/>
              </a:lnSpc>
              <a:buFont typeface="Arial" panose="020B0604020202020204" pitchFamily="34" charset="0"/>
              <a:buChar char="•"/>
              <a:defRPr/>
            </a:pPr>
            <a:r>
              <a:rPr lang="es-ES" sz="1200" u="none" dirty="0">
                <a:solidFill>
                  <a:schemeClr val="tx1"/>
                </a:solidFill>
              </a:rPr>
              <a:t>Probabilidad: </a:t>
            </a:r>
          </a:p>
          <a:p>
            <a:pPr marL="895335" lvl="1" indent="-285750">
              <a:lnSpc>
                <a:spcPct val="150000"/>
              </a:lnSpc>
              <a:buFont typeface="Wingdings" panose="05000000000000000000" pitchFamily="2" charset="2"/>
              <a:buChar char="Ø"/>
              <a:defRPr/>
            </a:pPr>
            <a:r>
              <a:rPr lang="es-ES" sz="1200" b="1" u="none" dirty="0">
                <a:solidFill>
                  <a:schemeClr val="tx1"/>
                </a:solidFill>
              </a:rPr>
              <a:t>Reglas de Detección</a:t>
            </a:r>
            <a:r>
              <a:rPr lang="es-ES" sz="1200" u="none" dirty="0">
                <a:solidFill>
                  <a:schemeClr val="tx1"/>
                </a:solidFill>
              </a:rPr>
              <a:t>. Son reglas que saltan cuando se da algún indicio de actividades fraudulentas.</a:t>
            </a:r>
          </a:p>
          <a:p>
            <a:pPr marL="895335" lvl="1" indent="-285750">
              <a:lnSpc>
                <a:spcPct val="150000"/>
              </a:lnSpc>
              <a:buFont typeface="Wingdings" panose="05000000000000000000" pitchFamily="2" charset="2"/>
              <a:buChar char="Ø"/>
              <a:defRPr/>
            </a:pPr>
            <a:r>
              <a:rPr lang="es-ES" sz="1200" b="1" u="none" dirty="0">
                <a:solidFill>
                  <a:schemeClr val="tx1"/>
                </a:solidFill>
              </a:rPr>
              <a:t>Listas negras</a:t>
            </a:r>
            <a:r>
              <a:rPr lang="es-ES" sz="1200" u="none" dirty="0">
                <a:solidFill>
                  <a:schemeClr val="tx1"/>
                </a:solidFill>
              </a:rPr>
              <a:t>. Son listados, que se verán a continuación, que cuando se detectan coincidencias saltan la alarma.</a:t>
            </a:r>
          </a:p>
          <a:p>
            <a:pPr marL="895335" lvl="1" indent="-285750">
              <a:lnSpc>
                <a:spcPct val="150000"/>
              </a:lnSpc>
              <a:buFont typeface="Wingdings" panose="05000000000000000000" pitchFamily="2" charset="2"/>
              <a:buChar char="Ø"/>
              <a:defRPr/>
            </a:pPr>
            <a:r>
              <a:rPr lang="es-ES" sz="1200" b="1" u="none" dirty="0">
                <a:solidFill>
                  <a:schemeClr val="tx1"/>
                </a:solidFill>
              </a:rPr>
              <a:t>Anomalías</a:t>
            </a:r>
            <a:r>
              <a:rPr lang="es-ES" sz="1200" u="none" dirty="0">
                <a:solidFill>
                  <a:schemeClr val="tx1"/>
                </a:solidFill>
              </a:rPr>
              <a:t>. Es un indicador que detecta variaciones de la norma. </a:t>
            </a:r>
            <a:r>
              <a:rPr lang="es-ES" sz="1200" i="1" u="none" dirty="0">
                <a:solidFill>
                  <a:schemeClr val="tx1"/>
                </a:solidFill>
              </a:rPr>
              <a:t>[En Fraude interno esto no esta implementado]</a:t>
            </a:r>
          </a:p>
          <a:p>
            <a:pPr marL="895335" lvl="1" indent="-285750">
              <a:lnSpc>
                <a:spcPct val="150000"/>
              </a:lnSpc>
              <a:buFont typeface="Wingdings" panose="05000000000000000000" pitchFamily="2" charset="2"/>
              <a:buChar char="Ø"/>
              <a:defRPr/>
            </a:pPr>
            <a:r>
              <a:rPr lang="es-ES" sz="1200" b="1" u="none" dirty="0">
                <a:solidFill>
                  <a:schemeClr val="tx1"/>
                </a:solidFill>
              </a:rPr>
              <a:t>Modelos</a:t>
            </a:r>
            <a:r>
              <a:rPr lang="es-ES" sz="1200" u="none" dirty="0">
                <a:solidFill>
                  <a:schemeClr val="tx1"/>
                </a:solidFill>
              </a:rPr>
              <a:t>. Son los resultados de pasar los datos por herramientas de </a:t>
            </a:r>
            <a:r>
              <a:rPr lang="es-ES" sz="1200" u="none" dirty="0" err="1">
                <a:solidFill>
                  <a:schemeClr val="tx1"/>
                </a:solidFill>
              </a:rPr>
              <a:t>clusterización</a:t>
            </a:r>
            <a:r>
              <a:rPr lang="es-ES" sz="1200" u="none" dirty="0">
                <a:solidFill>
                  <a:schemeClr val="tx1"/>
                </a:solidFill>
              </a:rPr>
              <a:t> o modelado de datos como pueden ser redes neuronales. </a:t>
            </a:r>
            <a:r>
              <a:rPr lang="es-ES" sz="1200" i="1" u="none" dirty="0">
                <a:solidFill>
                  <a:schemeClr val="tx1"/>
                </a:solidFill>
              </a:rPr>
              <a:t>[En Fraude interno esto no esta implementado]</a:t>
            </a:r>
          </a:p>
          <a:p>
            <a:pPr marL="285750" indent="-285750">
              <a:lnSpc>
                <a:spcPct val="150000"/>
              </a:lnSpc>
              <a:buFont typeface="Arial" panose="020B0604020202020204" pitchFamily="34" charset="0"/>
              <a:buChar char="•"/>
              <a:defRPr/>
            </a:pPr>
            <a:r>
              <a:rPr lang="es-ES" sz="1200" u="none" dirty="0">
                <a:solidFill>
                  <a:schemeClr val="tx1"/>
                </a:solidFill>
              </a:rPr>
              <a:t>Impacto: Es el coste que de ese elemento ser fraude, tendría para MAPFRE.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id="{D06F074A-A006-E338-B538-365CA42E11D3}"/>
              </a:ext>
            </a:extLst>
          </p:cNvPr>
          <p:cNvSpPr>
            <a:spLocks noGrp="1" noChangeArrowheads="1"/>
          </p:cNvSpPr>
          <p:nvPr>
            <p:ph type="title" idx="4294967295"/>
          </p:nvPr>
        </p:nvSpPr>
        <p:spPr>
          <a:xfrm>
            <a:off x="296863" y="482600"/>
            <a:ext cx="6273800" cy="355600"/>
          </a:xfrm>
        </p:spPr>
        <p:txBody>
          <a:bodyPr/>
          <a:lstStyle/>
          <a:p>
            <a:pPr eaLnBrk="1" hangingPunct="1">
              <a:lnSpc>
                <a:spcPts val="2500"/>
              </a:lnSpc>
            </a:pPr>
            <a:r>
              <a:rPr lang="es-ES_tradnl" altLang="es-ES"/>
              <a:t>TESORERÍA ESPAÑA</a:t>
            </a:r>
          </a:p>
        </p:txBody>
      </p:sp>
      <p:sp>
        <p:nvSpPr>
          <p:cNvPr id="17" name="5 Marcador de pie de página">
            <a:extLst>
              <a:ext uri="{FF2B5EF4-FFF2-40B4-BE49-F238E27FC236}">
                <a16:creationId xmlns:a16="http://schemas.microsoft.com/office/drawing/2014/main" id="{7D51B58F-1CB6-54D7-0703-62FB00463C28}"/>
              </a:ext>
            </a:extLst>
          </p:cNvPr>
          <p:cNvSpPr txBox="1">
            <a:spLocks/>
          </p:cNvSpPr>
          <p:nvPr/>
        </p:nvSpPr>
        <p:spPr bwMode="gray">
          <a:xfrm>
            <a:off x="298450" y="196850"/>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lnSpc>
                <a:spcPct val="95000"/>
              </a:lnSpc>
              <a:spcBef>
                <a:spcPct val="50000"/>
              </a:spcBef>
              <a:spcAft>
                <a:spcPct val="20000"/>
              </a:spcAft>
              <a:buChar char="•"/>
              <a:tabLst>
                <a:tab pos="2517775" algn="r"/>
              </a:tabLst>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tabLst>
                <a:tab pos="2517775" algn="r"/>
              </a:tabLst>
              <a:defRPr sz="2000">
                <a:solidFill>
                  <a:schemeClr val="tx1"/>
                </a:solidFill>
                <a:latin typeface="Avenir LT 45 Book" pitchFamily="2" charset="0"/>
              </a:defRPr>
            </a:lvl2pPr>
            <a:lvl3pPr marL="1143000" indent="-228600" eaLnBrk="0" hangingPunct="0">
              <a:lnSpc>
                <a:spcPct val="95000"/>
              </a:lnSpc>
              <a:spcBef>
                <a:spcPct val="25000"/>
              </a:spcBef>
              <a:buChar char="–"/>
              <a:tabLst>
                <a:tab pos="2517775" algn="r"/>
              </a:tabLst>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tabLst>
                <a:tab pos="2517775" algn="r"/>
              </a:tabLst>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tabLst>
                <a:tab pos="2517775" algn="r"/>
              </a:tabLst>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r>
              <a:rPr lang="en-US" altLang="es-ES" sz="900" b="1" u="none" dirty="0">
                <a:solidFill>
                  <a:schemeClr val="bg2"/>
                </a:solidFill>
                <a:latin typeface="+mj-lt"/>
                <a:ea typeface="Verdana" pitchFamily="34" charset="0"/>
                <a:cs typeface="Verdana" pitchFamily="34" charset="0"/>
              </a:rPr>
              <a:t>Proyecto de Base </a:t>
            </a:r>
            <a:r>
              <a:rPr lang="en-US" altLang="es-ES" sz="900" b="1" u="none" dirty="0" err="1">
                <a:solidFill>
                  <a:schemeClr val="bg2"/>
                </a:solidFill>
                <a:latin typeface="+mj-lt"/>
                <a:ea typeface="Verdana" pitchFamily="34" charset="0"/>
                <a:cs typeface="Verdana" pitchFamily="34" charset="0"/>
              </a:rPr>
              <a:t>Interno</a:t>
            </a:r>
            <a:r>
              <a:rPr lang="en-US" altLang="es-ES" sz="900" b="1" u="none" dirty="0">
                <a:solidFill>
                  <a:schemeClr val="bg2"/>
                </a:solidFill>
                <a:latin typeface="+mj-lt"/>
                <a:ea typeface="Verdana" pitchFamily="34" charset="0"/>
                <a:cs typeface="Verdana" pitchFamily="34" charset="0"/>
              </a:rPr>
              <a:t> - DJANGO</a:t>
            </a:r>
          </a:p>
        </p:txBody>
      </p:sp>
      <p:sp>
        <p:nvSpPr>
          <p:cNvPr id="18" name="Rectangle 18">
            <a:extLst>
              <a:ext uri="{FF2B5EF4-FFF2-40B4-BE49-F238E27FC236}">
                <a16:creationId xmlns:a16="http://schemas.microsoft.com/office/drawing/2014/main" id="{9EDF47F7-7318-6E8B-B1E8-7BD2B0D9BC1E}"/>
              </a:ext>
            </a:extLst>
          </p:cNvPr>
          <p:cNvSpPr txBox="1">
            <a:spLocks noChangeArrowheads="1"/>
          </p:cNvSpPr>
          <p:nvPr/>
        </p:nvSpPr>
        <p:spPr bwMode="gray">
          <a:xfrm>
            <a:off x="2701925" y="5318125"/>
            <a:ext cx="731838"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indent="-220663" eaLnBrk="0" hangingPunct="0">
              <a:lnSpc>
                <a:spcPct val="95000"/>
              </a:lnSpc>
              <a:spcBef>
                <a:spcPct val="25000"/>
              </a:spcBef>
              <a:buChar char="–"/>
              <a:defRPr sz="2400">
                <a:solidFill>
                  <a:schemeClr val="tx1"/>
                </a:solidFill>
                <a:latin typeface="Avenir LT 45 Book" pitchFamily="2" charset="0"/>
              </a:defRPr>
            </a:lvl3pPr>
            <a:lvl4pPr indent="-233363" eaLnBrk="0" hangingPunct="0">
              <a:lnSpc>
                <a:spcPct val="95000"/>
              </a:lnSpc>
              <a:spcBef>
                <a:spcPct val="25000"/>
              </a:spcBef>
              <a:buSzPct val="70000"/>
              <a:buChar char="•"/>
              <a:defRPr sz="1600">
                <a:solidFill>
                  <a:schemeClr val="tx1"/>
                </a:solidFill>
                <a:latin typeface="Avenir LT 45 Book" pitchFamily="2" charset="0"/>
              </a:defRPr>
            </a:lvl4pPr>
            <a:lvl5pPr indent="-193675" eaLnBrk="0" hangingPunct="0">
              <a:lnSpc>
                <a:spcPct val="95000"/>
              </a:lnSpc>
              <a:spcBef>
                <a:spcPct val="15000"/>
              </a:spcBef>
              <a:buSzPct val="70000"/>
              <a:buChar char="–"/>
              <a:defRPr sz="1600">
                <a:solidFill>
                  <a:schemeClr val="tx1"/>
                </a:solidFill>
                <a:latin typeface="Avenir LT 45 Book" pitchFamily="2" charset="0"/>
              </a:defRPr>
            </a:lvl5pPr>
            <a:lvl6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br>
              <a:rPr lang="en-US" altLang="es-ES" sz="900" u="none" dirty="0">
                <a:solidFill>
                  <a:srgbClr val="DF0024"/>
                </a:solidFill>
                <a:latin typeface="+mj-lt"/>
              </a:rPr>
            </a:br>
            <a:r>
              <a:rPr lang="en-US" altLang="es-ES" sz="900" u="none" dirty="0">
                <a:solidFill>
                  <a:srgbClr val="DF0024"/>
                </a:solidFill>
                <a:latin typeface="+mj-lt"/>
              </a:rPr>
              <a:t> </a:t>
            </a:r>
          </a:p>
          <a:p>
            <a:pPr eaLnBrk="1" hangingPunct="1">
              <a:lnSpc>
                <a:spcPct val="90000"/>
              </a:lnSpc>
              <a:spcBef>
                <a:spcPct val="0"/>
              </a:spcBef>
              <a:spcAft>
                <a:spcPct val="0"/>
              </a:spcAft>
              <a:buFontTx/>
              <a:buNone/>
              <a:defRPr/>
            </a:pPr>
            <a:fld id="{3814EEE7-E6F5-463B-BA08-6C7F7F39F614}" type="datetime1">
              <a:rPr lang="en-US" altLang="es-ES" sz="800" u="none" smtClean="0">
                <a:solidFill>
                  <a:srgbClr val="DF0024"/>
                </a:solidFill>
                <a:latin typeface="+mj-lt"/>
              </a:rPr>
              <a:pPr eaLnBrk="1" hangingPunct="1">
                <a:lnSpc>
                  <a:spcPct val="90000"/>
                </a:lnSpc>
                <a:spcBef>
                  <a:spcPct val="0"/>
                </a:spcBef>
                <a:spcAft>
                  <a:spcPct val="0"/>
                </a:spcAft>
                <a:buFontTx/>
                <a:buNone/>
                <a:defRPr/>
              </a:pPr>
              <a:t>2/19/2023</a:t>
            </a:fld>
            <a:endParaRPr lang="en-US" altLang="es-ES" sz="800" u="none" dirty="0">
              <a:solidFill>
                <a:srgbClr val="DF0024"/>
              </a:solidFill>
              <a:latin typeface="+mj-lt"/>
            </a:endParaRPr>
          </a:p>
        </p:txBody>
      </p:sp>
      <p:sp>
        <p:nvSpPr>
          <p:cNvPr id="54277" name="Rectangle 20">
            <a:extLst>
              <a:ext uri="{FF2B5EF4-FFF2-40B4-BE49-F238E27FC236}">
                <a16:creationId xmlns:a16="http://schemas.microsoft.com/office/drawing/2014/main" id="{9F604389-BED0-261A-9B7A-0CD58A045301}"/>
              </a:ext>
            </a:extLst>
          </p:cNvPr>
          <p:cNvSpPr txBox="1">
            <a:spLocks noChangeArrowheads="1"/>
          </p:cNvSpPr>
          <p:nvPr/>
        </p:nvSpPr>
        <p:spPr bwMode="gray">
          <a:xfrm>
            <a:off x="3862388" y="5318125"/>
            <a:ext cx="600075"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algn="r" eaLnBrk="1" hangingPunct="1">
              <a:lnSpc>
                <a:spcPct val="90000"/>
              </a:lnSpc>
              <a:spcBef>
                <a:spcPct val="0"/>
              </a:spcBef>
              <a:spcAft>
                <a:spcPct val="0"/>
              </a:spcAft>
            </a:pPr>
            <a:r>
              <a:rPr lang="en-US" altLang="es-ES" sz="800" u="none">
                <a:solidFill>
                  <a:srgbClr val="DF0024"/>
                </a:solidFill>
              </a:rPr>
              <a:t>Page</a:t>
            </a:r>
            <a:r>
              <a:rPr lang="es-ES" altLang="es-ES" sz="800" u="none">
                <a:solidFill>
                  <a:srgbClr val="DF0024"/>
                </a:solidFill>
              </a:rPr>
              <a:t> </a:t>
            </a:r>
            <a:fld id="{382B0061-C2FA-46BF-9E04-6F9A7B8CB1F4}" type="slidenum">
              <a:rPr lang="es-ES" altLang="es-ES" sz="800" u="none">
                <a:solidFill>
                  <a:srgbClr val="DF0024"/>
                </a:solidFill>
              </a:rPr>
              <a:pPr algn="r" eaLnBrk="1" hangingPunct="1">
                <a:lnSpc>
                  <a:spcPct val="90000"/>
                </a:lnSpc>
                <a:spcBef>
                  <a:spcPct val="0"/>
                </a:spcBef>
                <a:spcAft>
                  <a:spcPct val="0"/>
                </a:spcAft>
              </a:pPr>
              <a:t>28</a:t>
            </a:fld>
            <a:endParaRPr lang="es-ES" altLang="es-ES" sz="800" u="none">
              <a:solidFill>
                <a:srgbClr val="DF0024"/>
              </a:solidFill>
            </a:endParaRPr>
          </a:p>
        </p:txBody>
      </p:sp>
      <p:sp>
        <p:nvSpPr>
          <p:cNvPr id="54278" name="1 Marcador de pie de página">
            <a:extLst>
              <a:ext uri="{FF2B5EF4-FFF2-40B4-BE49-F238E27FC236}">
                <a16:creationId xmlns:a16="http://schemas.microsoft.com/office/drawing/2014/main" id="{FAB9CA99-088C-66E7-D228-D77EE4BC550D}"/>
              </a:ext>
            </a:extLst>
          </p:cNvPr>
          <p:cNvSpPr>
            <a:spLocks noGrp="1"/>
          </p:cNvSpPr>
          <p:nvPr>
            <p:ph type="ftr" sz="quarter" idx="11"/>
          </p:nvPr>
        </p:nvSpPr>
        <p:spPr>
          <a:xfrm>
            <a:off x="298450" y="5318125"/>
            <a:ext cx="2513013" cy="233363"/>
          </a:xfrm>
          <a:noFill/>
        </p:spPr>
        <p:txBody>
          <a:bodyPr/>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a:lnSpc>
                <a:spcPct val="90000"/>
              </a:lnSpc>
              <a:spcBef>
                <a:spcPct val="0"/>
              </a:spcBef>
              <a:spcAft>
                <a:spcPct val="0"/>
              </a:spcAft>
            </a:pPr>
            <a:r>
              <a:rPr lang="es-ES" altLang="es-ES" sz="800">
                <a:solidFill>
                  <a:srgbClr val="DF0024"/>
                </a:solidFill>
              </a:rPr>
              <a:t>TRAPASO CONOCIMIENTO FRAUDE INTERNO </a:t>
            </a:r>
            <a:endParaRPr lang="en-US" altLang="es-ES" sz="800">
              <a:solidFill>
                <a:srgbClr val="DF0024"/>
              </a:solidFill>
            </a:endParaRPr>
          </a:p>
        </p:txBody>
      </p:sp>
      <p:pic>
        <p:nvPicPr>
          <p:cNvPr id="54279" name="Imagen 19">
            <a:extLst>
              <a:ext uri="{FF2B5EF4-FFF2-40B4-BE49-F238E27FC236}">
                <a16:creationId xmlns:a16="http://schemas.microsoft.com/office/drawing/2014/main" id="{7A46BB25-2316-5685-7F14-776F0595F0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6463" y="0"/>
            <a:ext cx="18875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Imagen 1">
            <a:extLst>
              <a:ext uri="{FF2B5EF4-FFF2-40B4-BE49-F238E27FC236}">
                <a16:creationId xmlns:a16="http://schemas.microsoft.com/office/drawing/2014/main" id="{BAE05A71-5F41-D20B-31C6-6EDD56EB05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4963" y="2244725"/>
            <a:ext cx="59436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4281" name="Objeto 2">
            <a:extLst>
              <a:ext uri="{FF2B5EF4-FFF2-40B4-BE49-F238E27FC236}">
                <a16:creationId xmlns:a16="http://schemas.microsoft.com/office/drawing/2014/main" id="{8A93167E-D1CB-D889-1616-DE38796C623E}"/>
              </a:ext>
            </a:extLst>
          </p:cNvPr>
          <p:cNvGraphicFramePr>
            <a:graphicFrameLocks noChangeAspect="1"/>
          </p:cNvGraphicFramePr>
          <p:nvPr/>
        </p:nvGraphicFramePr>
        <p:xfrm>
          <a:off x="6946900" y="1117600"/>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5" imgW="914400" imgH="792480" progId="AcroExch.Document.DC">
                  <p:embed/>
                </p:oleObj>
              </mc:Choice>
              <mc:Fallback>
                <p:oleObj name="Acrobat Document" showAsIcon="1" r:id="rId5" imgW="914400" imgH="792480" progId="AcroExch.Document.DC">
                  <p:embed/>
                  <p:pic>
                    <p:nvPicPr>
                      <p:cNvPr id="54281" name="Objeto 2">
                        <a:extLst>
                          <a:ext uri="{FF2B5EF4-FFF2-40B4-BE49-F238E27FC236}">
                            <a16:creationId xmlns:a16="http://schemas.microsoft.com/office/drawing/2014/main" id="{8A93167E-D1CB-D889-1616-DE38796C6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6900" y="1117600"/>
                        <a:ext cx="9144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ángulo 3">
            <a:extLst>
              <a:ext uri="{FF2B5EF4-FFF2-40B4-BE49-F238E27FC236}">
                <a16:creationId xmlns:a16="http://schemas.microsoft.com/office/drawing/2014/main" id="{65C3DF33-D817-AB2E-6A49-2C2B56B4B213}"/>
              </a:ext>
            </a:extLst>
          </p:cNvPr>
          <p:cNvSpPr/>
          <p:nvPr/>
        </p:nvSpPr>
        <p:spPr>
          <a:xfrm>
            <a:off x="271463" y="2179638"/>
            <a:ext cx="2566987" cy="2193925"/>
          </a:xfrm>
          <a:prstGeom prst="rect">
            <a:avLst/>
          </a:prstGeom>
        </p:spPr>
        <p:txBody>
          <a:bodyPr>
            <a:spAutoFit/>
          </a:bodyPr>
          <a:lstStyle/>
          <a:p>
            <a:pPr>
              <a:defRPr/>
            </a:pPr>
            <a:r>
              <a:rPr lang="es-ES" sz="1050" u="none" dirty="0">
                <a:solidFill>
                  <a:schemeClr val="tx1"/>
                </a:solidFill>
              </a:rPr>
              <a:t>Principales características técnicas:</a:t>
            </a:r>
          </a:p>
          <a:p>
            <a:pPr marL="171450" indent="-171450">
              <a:buFont typeface="Arial" panose="020B0604020202020204" pitchFamily="34" charset="0"/>
              <a:buChar char="•"/>
              <a:defRPr/>
            </a:pPr>
            <a:r>
              <a:rPr lang="es-ES" sz="1050" u="none" dirty="0">
                <a:solidFill>
                  <a:schemeClr val="tx1"/>
                </a:solidFill>
              </a:rPr>
              <a:t>Escenario desarrollado en Django .</a:t>
            </a:r>
          </a:p>
          <a:p>
            <a:pPr marL="171450" indent="-171450">
              <a:buFont typeface="Arial" panose="020B0604020202020204" pitchFamily="34" charset="0"/>
              <a:buChar char="•"/>
              <a:defRPr/>
            </a:pPr>
            <a:r>
              <a:rPr lang="es-ES" sz="1050" u="none" dirty="0">
                <a:solidFill>
                  <a:schemeClr val="tx1"/>
                </a:solidFill>
              </a:rPr>
              <a:t>Hace uso de la base de fraude interno para funcionalidades como </a:t>
            </a:r>
            <a:r>
              <a:rPr lang="es-ES" sz="1050" u="none" dirty="0" err="1">
                <a:solidFill>
                  <a:schemeClr val="tx1"/>
                </a:solidFill>
              </a:rPr>
              <a:t>popups</a:t>
            </a:r>
            <a:r>
              <a:rPr lang="es-ES" sz="1050" u="none" dirty="0">
                <a:solidFill>
                  <a:schemeClr val="tx1"/>
                </a:solidFill>
              </a:rPr>
              <a:t> , seguridad,</a:t>
            </a:r>
          </a:p>
          <a:p>
            <a:pPr marL="171450" indent="-171450">
              <a:buFont typeface="Arial" panose="020B0604020202020204" pitchFamily="34" charset="0"/>
              <a:buChar char="•"/>
              <a:defRPr/>
            </a:pPr>
            <a:r>
              <a:rPr lang="es-ES" sz="1050" u="none" dirty="0">
                <a:solidFill>
                  <a:schemeClr val="tx1"/>
                </a:solidFill>
              </a:rPr>
              <a:t>Actualmente no requiere de tareas de mantenimiento periódicas.</a:t>
            </a:r>
          </a:p>
          <a:p>
            <a:pPr marL="171450" indent="-171450">
              <a:buFont typeface="Arial" panose="020B0604020202020204" pitchFamily="34" charset="0"/>
              <a:buChar char="•"/>
              <a:defRPr/>
            </a:pPr>
            <a:r>
              <a:rPr lang="es-ES" sz="1050" u="none" dirty="0">
                <a:solidFill>
                  <a:schemeClr val="tx1"/>
                </a:solidFill>
              </a:rPr>
              <a:t>Este escenario incluirá de manera centralizada la detección de todo el fraude interno tesorería.</a:t>
            </a:r>
          </a:p>
        </p:txBody>
      </p:sp>
      <p:sp>
        <p:nvSpPr>
          <p:cNvPr id="54283" name="Rectángulo 12">
            <a:extLst>
              <a:ext uri="{FF2B5EF4-FFF2-40B4-BE49-F238E27FC236}">
                <a16:creationId xmlns:a16="http://schemas.microsoft.com/office/drawing/2014/main" id="{B1CDE652-A811-7A0A-2E05-EA827F8249A5}"/>
              </a:ext>
            </a:extLst>
          </p:cNvPr>
          <p:cNvSpPr>
            <a:spLocks noChangeArrowheads="1"/>
          </p:cNvSpPr>
          <p:nvPr/>
        </p:nvSpPr>
        <p:spPr bwMode="auto">
          <a:xfrm>
            <a:off x="192088" y="1104900"/>
            <a:ext cx="347821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lgn="just">
              <a:spcBef>
                <a:spcPts val="600"/>
              </a:spcBef>
              <a:spcAft>
                <a:spcPts val="600"/>
              </a:spcAft>
            </a:pPr>
            <a:r>
              <a:rPr lang="es-ES_tradnl" altLang="es-ES" sz="1200" i="1" u="none">
                <a:solidFill>
                  <a:schemeClr val="tx1"/>
                </a:solidFill>
                <a:latin typeface="Arial" panose="020B0604020202020204" pitchFamily="34" charset="0"/>
                <a:cs typeface="Times New Roman" panose="02020603050405020304" pitchFamily="18" charset="0"/>
              </a:rPr>
              <a:t>Tesoreria</a:t>
            </a:r>
            <a:r>
              <a:rPr lang="es-ES_tradnl" altLang="es-ES" sz="1200" u="none">
                <a:solidFill>
                  <a:schemeClr val="tx1"/>
                </a:solidFill>
                <a:latin typeface="Arial" panose="020B0604020202020204" pitchFamily="34" charset="0"/>
                <a:cs typeface="Times New Roman" panose="02020603050405020304" pitchFamily="18" charset="0"/>
              </a:rPr>
              <a:t> es una aplicación web de PLATEA, accesible desde un navegador web en la dirección (URL) siguiente:</a:t>
            </a:r>
            <a:endParaRPr lang="es-ES" altLang="es-ES" sz="1200" u="none">
              <a:solidFill>
                <a:schemeClr val="tx1"/>
              </a:solidFill>
              <a:latin typeface="Arial" panose="020B0604020202020204" pitchFamily="34" charset="0"/>
              <a:cs typeface="Times New Roman" panose="02020603050405020304" pitchFamily="18" charset="0"/>
            </a:endParaRPr>
          </a:p>
          <a:p>
            <a:pPr algn="just">
              <a:spcBef>
                <a:spcPts val="600"/>
              </a:spcBef>
              <a:spcAft>
                <a:spcPts val="600"/>
              </a:spcAft>
            </a:pPr>
            <a:r>
              <a:rPr lang="es-ES_tradnl" altLang="es-ES" sz="1200" u="none">
                <a:solidFill>
                  <a:schemeClr val="tx1"/>
                </a:solidFill>
                <a:latin typeface="Arial" panose="020B0604020202020204" pitchFamily="34" charset="0"/>
                <a:cs typeface="Times New Roman" panose="02020603050405020304" pitchFamily="18" charset="0"/>
                <a:hlinkClick r:id="rId7"/>
              </a:rPr>
              <a:t>https://lcf.es.mapfre.net/</a:t>
            </a:r>
            <a:endParaRPr lang="es-ES" altLang="es-ES" sz="1200" u="none">
              <a:solidFill>
                <a:schemeClr val="tx1"/>
              </a:solidFill>
              <a:latin typeface="Arial" panose="020B0604020202020204" pitchFamily="34" charset="0"/>
              <a:cs typeface="Times New Roman" panose="02020603050405020304" pitchFamily="18" charset="0"/>
            </a:endParaRPr>
          </a:p>
        </p:txBody>
      </p:sp>
      <p:sp>
        <p:nvSpPr>
          <p:cNvPr id="5" name="Rectángulo redondeado 4">
            <a:extLst>
              <a:ext uri="{FF2B5EF4-FFF2-40B4-BE49-F238E27FC236}">
                <a16:creationId xmlns:a16="http://schemas.microsoft.com/office/drawing/2014/main" id="{5A5B79D0-DC27-7050-1610-0953E17631BA}"/>
              </a:ext>
            </a:extLst>
          </p:cNvPr>
          <p:cNvSpPr/>
          <p:nvPr/>
        </p:nvSpPr>
        <p:spPr bwMode="auto">
          <a:xfrm>
            <a:off x="2945032" y="1820118"/>
            <a:ext cx="977462" cy="40239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45720" rIns="45720" anchor="ctr"/>
          <a:lstStyle/>
          <a:p>
            <a:pPr algn="ctr" eaLnBrk="1" hangingPunct="1">
              <a:spcBef>
                <a:spcPct val="50000"/>
              </a:spcBef>
              <a:defRPr/>
            </a:pPr>
            <a:r>
              <a:rPr lang="es-ES" sz="1600" b="1" u="none" dirty="0">
                <a:solidFill>
                  <a:schemeClr val="bg1"/>
                </a:solidFill>
                <a:effectLst>
                  <a:outerShdw blurRad="38100" dist="38100" dir="2700000" algn="tl">
                    <a:srgbClr val="000000">
                      <a:alpha val="43137"/>
                    </a:srgbClr>
                  </a:outerShdw>
                </a:effectLst>
              </a:rPr>
              <a:t>Demo</a:t>
            </a:r>
            <a:endParaRPr lang="es-ES" b="1" u="none" dirty="0">
              <a:solidFill>
                <a:schemeClr val="bg1"/>
              </a:solidFill>
              <a:effectLst>
                <a:outerShdw blurRad="38100" dist="38100" dir="2700000" algn="tl">
                  <a:srgbClr val="000000">
                    <a:alpha val="43137"/>
                  </a:srgbClr>
                </a:outerShdw>
              </a:effectLst>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54B5ACEA-4CB7-2433-8449-F59A0F9EE967}"/>
              </a:ext>
            </a:extLst>
          </p:cNvPr>
          <p:cNvSpPr>
            <a:spLocks noGrp="1" noChangeArrowheads="1"/>
          </p:cNvSpPr>
          <p:nvPr>
            <p:ph type="title" idx="4294967295"/>
          </p:nvPr>
        </p:nvSpPr>
        <p:spPr>
          <a:xfrm>
            <a:off x="296863" y="482600"/>
            <a:ext cx="6273800" cy="355600"/>
          </a:xfrm>
        </p:spPr>
        <p:txBody>
          <a:bodyPr/>
          <a:lstStyle/>
          <a:p>
            <a:pPr eaLnBrk="1" hangingPunct="1">
              <a:lnSpc>
                <a:spcPts val="2500"/>
              </a:lnSpc>
            </a:pPr>
            <a:r>
              <a:rPr lang="es-ES_tradnl" altLang="es-ES"/>
              <a:t>TESORERÍA MEXICO</a:t>
            </a:r>
          </a:p>
        </p:txBody>
      </p:sp>
      <p:sp>
        <p:nvSpPr>
          <p:cNvPr id="56323" name="5 Marcador de pie de página">
            <a:extLst>
              <a:ext uri="{FF2B5EF4-FFF2-40B4-BE49-F238E27FC236}">
                <a16:creationId xmlns:a16="http://schemas.microsoft.com/office/drawing/2014/main" id="{56A1FD90-46E2-0C71-FBB3-A877E2727CBB}"/>
              </a:ext>
            </a:extLst>
          </p:cNvPr>
          <p:cNvSpPr txBox="1">
            <a:spLocks/>
          </p:cNvSpPr>
          <p:nvPr/>
        </p:nvSpPr>
        <p:spPr bwMode="gray">
          <a:xfrm>
            <a:off x="298450" y="196850"/>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eaLnBrk="1" hangingPunct="1">
              <a:lnSpc>
                <a:spcPct val="90000"/>
              </a:lnSpc>
              <a:spcBef>
                <a:spcPct val="0"/>
              </a:spcBef>
              <a:spcAft>
                <a:spcPct val="0"/>
              </a:spcAft>
            </a:pPr>
            <a:r>
              <a:rPr lang="en-US" altLang="es-ES" sz="900" b="1" u="none">
                <a:solidFill>
                  <a:schemeClr val="bg2"/>
                </a:solidFill>
                <a:ea typeface="Verdana" panose="020B0604030504040204" pitchFamily="34" charset="0"/>
                <a:cs typeface="Verdana" panose="020B0604030504040204" pitchFamily="34" charset="0"/>
              </a:rPr>
              <a:t>Proyecto de Base Interno - DJANGO</a:t>
            </a:r>
          </a:p>
        </p:txBody>
      </p:sp>
      <p:sp>
        <p:nvSpPr>
          <p:cNvPr id="18" name="Rectangle 18">
            <a:extLst>
              <a:ext uri="{FF2B5EF4-FFF2-40B4-BE49-F238E27FC236}">
                <a16:creationId xmlns:a16="http://schemas.microsoft.com/office/drawing/2014/main" id="{221DA4ED-B593-47A1-A114-08FA64761DA8}"/>
              </a:ext>
            </a:extLst>
          </p:cNvPr>
          <p:cNvSpPr txBox="1">
            <a:spLocks noChangeArrowheads="1"/>
          </p:cNvSpPr>
          <p:nvPr/>
        </p:nvSpPr>
        <p:spPr bwMode="gray">
          <a:xfrm>
            <a:off x="2701925" y="5318125"/>
            <a:ext cx="731838"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indent="-220663" eaLnBrk="0" hangingPunct="0">
              <a:lnSpc>
                <a:spcPct val="95000"/>
              </a:lnSpc>
              <a:spcBef>
                <a:spcPct val="25000"/>
              </a:spcBef>
              <a:buChar char="–"/>
              <a:defRPr sz="2400">
                <a:solidFill>
                  <a:schemeClr val="tx1"/>
                </a:solidFill>
                <a:latin typeface="Avenir LT 45 Book" pitchFamily="2" charset="0"/>
              </a:defRPr>
            </a:lvl3pPr>
            <a:lvl4pPr indent="-233363" eaLnBrk="0" hangingPunct="0">
              <a:lnSpc>
                <a:spcPct val="95000"/>
              </a:lnSpc>
              <a:spcBef>
                <a:spcPct val="25000"/>
              </a:spcBef>
              <a:buSzPct val="70000"/>
              <a:buChar char="•"/>
              <a:defRPr sz="1600">
                <a:solidFill>
                  <a:schemeClr val="tx1"/>
                </a:solidFill>
                <a:latin typeface="Avenir LT 45 Book" pitchFamily="2" charset="0"/>
              </a:defRPr>
            </a:lvl4pPr>
            <a:lvl5pPr indent="-193675" eaLnBrk="0" hangingPunct="0">
              <a:lnSpc>
                <a:spcPct val="95000"/>
              </a:lnSpc>
              <a:spcBef>
                <a:spcPct val="15000"/>
              </a:spcBef>
              <a:buSzPct val="70000"/>
              <a:buChar char="–"/>
              <a:defRPr sz="1600">
                <a:solidFill>
                  <a:schemeClr val="tx1"/>
                </a:solidFill>
                <a:latin typeface="Avenir LT 45 Book" pitchFamily="2" charset="0"/>
              </a:defRPr>
            </a:lvl5pPr>
            <a:lvl6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br>
              <a:rPr lang="en-US" altLang="es-ES" sz="900" u="none" dirty="0">
                <a:solidFill>
                  <a:srgbClr val="DF0024"/>
                </a:solidFill>
                <a:latin typeface="+mj-lt"/>
              </a:rPr>
            </a:br>
            <a:r>
              <a:rPr lang="en-US" altLang="es-ES" sz="900" u="none" dirty="0">
                <a:solidFill>
                  <a:srgbClr val="DF0024"/>
                </a:solidFill>
                <a:latin typeface="+mj-lt"/>
              </a:rPr>
              <a:t> </a:t>
            </a:r>
          </a:p>
          <a:p>
            <a:pPr eaLnBrk="1" hangingPunct="1">
              <a:lnSpc>
                <a:spcPct val="90000"/>
              </a:lnSpc>
              <a:spcBef>
                <a:spcPct val="0"/>
              </a:spcBef>
              <a:spcAft>
                <a:spcPct val="0"/>
              </a:spcAft>
              <a:buFontTx/>
              <a:buNone/>
              <a:defRPr/>
            </a:pPr>
            <a:fld id="{3814EEE7-E6F5-463B-BA08-6C7F7F39F614}" type="datetime1">
              <a:rPr lang="en-US" altLang="es-ES" sz="800" u="none" smtClean="0">
                <a:solidFill>
                  <a:srgbClr val="DF0024"/>
                </a:solidFill>
                <a:latin typeface="+mj-lt"/>
              </a:rPr>
              <a:pPr eaLnBrk="1" hangingPunct="1">
                <a:lnSpc>
                  <a:spcPct val="90000"/>
                </a:lnSpc>
                <a:spcBef>
                  <a:spcPct val="0"/>
                </a:spcBef>
                <a:spcAft>
                  <a:spcPct val="0"/>
                </a:spcAft>
                <a:buFontTx/>
                <a:buNone/>
                <a:defRPr/>
              </a:pPr>
              <a:t>2/19/2023</a:t>
            </a:fld>
            <a:endParaRPr lang="en-US" altLang="es-ES" sz="800" u="none" dirty="0">
              <a:solidFill>
                <a:srgbClr val="DF0024"/>
              </a:solidFill>
              <a:latin typeface="+mj-lt"/>
            </a:endParaRPr>
          </a:p>
        </p:txBody>
      </p:sp>
      <p:sp>
        <p:nvSpPr>
          <p:cNvPr id="56325" name="Rectangle 20">
            <a:extLst>
              <a:ext uri="{FF2B5EF4-FFF2-40B4-BE49-F238E27FC236}">
                <a16:creationId xmlns:a16="http://schemas.microsoft.com/office/drawing/2014/main" id="{87FA48A2-95EB-7B5E-E5E1-99C8292AD8BE}"/>
              </a:ext>
            </a:extLst>
          </p:cNvPr>
          <p:cNvSpPr txBox="1">
            <a:spLocks noChangeArrowheads="1"/>
          </p:cNvSpPr>
          <p:nvPr/>
        </p:nvSpPr>
        <p:spPr bwMode="gray">
          <a:xfrm>
            <a:off x="3862388" y="5318125"/>
            <a:ext cx="600075"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algn="r" eaLnBrk="1" hangingPunct="1">
              <a:lnSpc>
                <a:spcPct val="90000"/>
              </a:lnSpc>
              <a:spcBef>
                <a:spcPct val="0"/>
              </a:spcBef>
              <a:spcAft>
                <a:spcPct val="0"/>
              </a:spcAft>
            </a:pPr>
            <a:r>
              <a:rPr lang="en-US" altLang="es-ES" sz="800" u="none">
                <a:solidFill>
                  <a:srgbClr val="DF0024"/>
                </a:solidFill>
              </a:rPr>
              <a:t>Page</a:t>
            </a:r>
            <a:r>
              <a:rPr lang="es-ES" altLang="es-ES" sz="800" u="none">
                <a:solidFill>
                  <a:srgbClr val="DF0024"/>
                </a:solidFill>
              </a:rPr>
              <a:t> </a:t>
            </a:r>
            <a:fld id="{74689B7F-B686-4E76-8A6F-4DD601834551}" type="slidenum">
              <a:rPr lang="es-ES" altLang="es-ES" sz="800" u="none">
                <a:solidFill>
                  <a:srgbClr val="DF0024"/>
                </a:solidFill>
              </a:rPr>
              <a:pPr algn="r" eaLnBrk="1" hangingPunct="1">
                <a:lnSpc>
                  <a:spcPct val="90000"/>
                </a:lnSpc>
                <a:spcBef>
                  <a:spcPct val="0"/>
                </a:spcBef>
                <a:spcAft>
                  <a:spcPct val="0"/>
                </a:spcAft>
              </a:pPr>
              <a:t>29</a:t>
            </a:fld>
            <a:endParaRPr lang="es-ES" altLang="es-ES" sz="800" u="none">
              <a:solidFill>
                <a:srgbClr val="DF0024"/>
              </a:solidFill>
            </a:endParaRPr>
          </a:p>
        </p:txBody>
      </p:sp>
      <p:sp>
        <p:nvSpPr>
          <p:cNvPr id="56326" name="1 Marcador de pie de página">
            <a:extLst>
              <a:ext uri="{FF2B5EF4-FFF2-40B4-BE49-F238E27FC236}">
                <a16:creationId xmlns:a16="http://schemas.microsoft.com/office/drawing/2014/main" id="{42A2CDA0-F06D-9ED4-2C71-9DB3716BCAAD}"/>
              </a:ext>
            </a:extLst>
          </p:cNvPr>
          <p:cNvSpPr>
            <a:spLocks noGrp="1"/>
          </p:cNvSpPr>
          <p:nvPr>
            <p:ph type="ftr" sz="quarter" idx="11"/>
          </p:nvPr>
        </p:nvSpPr>
        <p:spPr>
          <a:xfrm>
            <a:off x="298450" y="5318125"/>
            <a:ext cx="2513013" cy="233363"/>
          </a:xfrm>
          <a:noFill/>
        </p:spPr>
        <p:txBody>
          <a:bodyPr/>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a:lnSpc>
                <a:spcPct val="90000"/>
              </a:lnSpc>
              <a:spcBef>
                <a:spcPct val="0"/>
              </a:spcBef>
              <a:spcAft>
                <a:spcPct val="0"/>
              </a:spcAft>
            </a:pPr>
            <a:r>
              <a:rPr lang="es-ES" altLang="es-ES" sz="800">
                <a:solidFill>
                  <a:srgbClr val="DF0024"/>
                </a:solidFill>
              </a:rPr>
              <a:t>TRAPASO CONOCIMIENTO FRAUDE INTERNO </a:t>
            </a:r>
            <a:endParaRPr lang="en-US" altLang="es-ES" sz="800">
              <a:solidFill>
                <a:srgbClr val="DF0024"/>
              </a:solidFill>
            </a:endParaRPr>
          </a:p>
        </p:txBody>
      </p:sp>
      <p:pic>
        <p:nvPicPr>
          <p:cNvPr id="56327" name="Imagen 19">
            <a:extLst>
              <a:ext uri="{FF2B5EF4-FFF2-40B4-BE49-F238E27FC236}">
                <a16:creationId xmlns:a16="http://schemas.microsoft.com/office/drawing/2014/main" id="{9696BE4E-4C5A-B5BA-D468-48589E7B9D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6463" y="0"/>
            <a:ext cx="18875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Imagen 1">
            <a:extLst>
              <a:ext uri="{FF2B5EF4-FFF2-40B4-BE49-F238E27FC236}">
                <a16:creationId xmlns:a16="http://schemas.microsoft.com/office/drawing/2014/main" id="{E83460CE-67AC-F5D7-E922-3FB07EF7798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4963" y="1474788"/>
            <a:ext cx="5937250"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6329" name="Objeto 2">
            <a:extLst>
              <a:ext uri="{FF2B5EF4-FFF2-40B4-BE49-F238E27FC236}">
                <a16:creationId xmlns:a16="http://schemas.microsoft.com/office/drawing/2014/main" id="{1793F6A5-F5EB-DC07-1726-4C6B0E00ADAF}"/>
              </a:ext>
            </a:extLst>
          </p:cNvPr>
          <p:cNvGraphicFramePr>
            <a:graphicFrameLocks noChangeAspect="1"/>
          </p:cNvGraphicFramePr>
          <p:nvPr/>
        </p:nvGraphicFramePr>
        <p:xfrm>
          <a:off x="7558088" y="723900"/>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5" imgW="914400" imgH="792480" progId="AcroExch.Document.DC">
                  <p:embed/>
                </p:oleObj>
              </mc:Choice>
              <mc:Fallback>
                <p:oleObj name="Acrobat Document" showAsIcon="1" r:id="rId5" imgW="914400" imgH="792480" progId="AcroExch.Document.DC">
                  <p:embed/>
                  <p:pic>
                    <p:nvPicPr>
                      <p:cNvPr id="56329" name="Objeto 2">
                        <a:extLst>
                          <a:ext uri="{FF2B5EF4-FFF2-40B4-BE49-F238E27FC236}">
                            <a16:creationId xmlns:a16="http://schemas.microsoft.com/office/drawing/2014/main" id="{1793F6A5-F5EB-DC07-1726-4C6B0E00AD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8088" y="723900"/>
                        <a:ext cx="9144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30" name="Rectángulo 3">
            <a:extLst>
              <a:ext uri="{FF2B5EF4-FFF2-40B4-BE49-F238E27FC236}">
                <a16:creationId xmlns:a16="http://schemas.microsoft.com/office/drawing/2014/main" id="{357BA980-DF98-EE11-2529-FF19FBB470D7}"/>
              </a:ext>
            </a:extLst>
          </p:cNvPr>
          <p:cNvSpPr>
            <a:spLocks noChangeArrowheads="1"/>
          </p:cNvSpPr>
          <p:nvPr/>
        </p:nvSpPr>
        <p:spPr bwMode="auto">
          <a:xfrm>
            <a:off x="211138" y="1279525"/>
            <a:ext cx="3900487"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lgn="just">
              <a:spcBef>
                <a:spcPts val="600"/>
              </a:spcBef>
              <a:spcAft>
                <a:spcPts val="600"/>
              </a:spcAft>
            </a:pPr>
            <a:r>
              <a:rPr lang="es-ES_tradnl" altLang="es-ES" sz="1100" i="1" u="none">
                <a:solidFill>
                  <a:schemeClr val="tx1"/>
                </a:solidFill>
                <a:latin typeface="Arial" panose="020B0604020202020204" pitchFamily="34" charset="0"/>
                <a:cs typeface="Times New Roman" panose="02020603050405020304" pitchFamily="18" charset="0"/>
              </a:rPr>
              <a:t>Tesorería (Transferencias)</a:t>
            </a:r>
            <a:r>
              <a:rPr lang="es-ES_tradnl" altLang="es-ES" sz="1100" u="none">
                <a:solidFill>
                  <a:schemeClr val="tx1"/>
                </a:solidFill>
                <a:latin typeface="Arial" panose="020B0604020202020204" pitchFamily="34" charset="0"/>
                <a:cs typeface="Times New Roman" panose="02020603050405020304" pitchFamily="18" charset="0"/>
              </a:rPr>
              <a:t> es una aplicación web de PLATEA, accesible desde un navegador web en la dirección (URL) siguiente:</a:t>
            </a:r>
            <a:endParaRPr lang="es-ES" altLang="es-ES" sz="1100" u="none">
              <a:solidFill>
                <a:schemeClr val="tx1"/>
              </a:solidFill>
              <a:latin typeface="Arial" panose="020B0604020202020204" pitchFamily="34" charset="0"/>
              <a:cs typeface="Times New Roman" panose="02020603050405020304" pitchFamily="18" charset="0"/>
            </a:endParaRPr>
          </a:p>
          <a:p>
            <a:pPr algn="just">
              <a:spcBef>
                <a:spcPts val="600"/>
              </a:spcBef>
              <a:spcAft>
                <a:spcPts val="600"/>
              </a:spcAft>
            </a:pPr>
            <a:r>
              <a:rPr lang="es-ES_tradnl" altLang="es-ES" sz="1100" u="none">
                <a:solidFill>
                  <a:schemeClr val="tx1"/>
                </a:solidFill>
                <a:latin typeface="Arial" panose="020B0604020202020204" pitchFamily="34" charset="0"/>
                <a:cs typeface="Times New Roman" panose="02020603050405020304" pitchFamily="18" charset="0"/>
                <a:hlinkClick r:id="rId7"/>
              </a:rPr>
              <a:t>https://lcf.es.mapfre.net/en-US/app/fraud_mx_payments/home//</a:t>
            </a:r>
            <a:endParaRPr lang="es-ES" altLang="es-ES" sz="1100" u="none">
              <a:solidFill>
                <a:schemeClr val="tx1"/>
              </a:solidFill>
              <a:latin typeface="Arial" panose="020B0604020202020204" pitchFamily="34" charset="0"/>
              <a:cs typeface="Times New Roman" panose="02020603050405020304" pitchFamily="18" charset="0"/>
            </a:endParaRPr>
          </a:p>
        </p:txBody>
      </p:sp>
      <p:sp>
        <p:nvSpPr>
          <p:cNvPr id="13" name="Rectángulo 12">
            <a:extLst>
              <a:ext uri="{FF2B5EF4-FFF2-40B4-BE49-F238E27FC236}">
                <a16:creationId xmlns:a16="http://schemas.microsoft.com/office/drawing/2014/main" id="{473AEA97-9B40-5669-1B64-1B214F328AF7}"/>
              </a:ext>
            </a:extLst>
          </p:cNvPr>
          <p:cNvSpPr/>
          <p:nvPr/>
        </p:nvSpPr>
        <p:spPr>
          <a:xfrm>
            <a:off x="271463" y="2457450"/>
            <a:ext cx="2566987" cy="2516188"/>
          </a:xfrm>
          <a:prstGeom prst="rect">
            <a:avLst/>
          </a:prstGeom>
        </p:spPr>
        <p:txBody>
          <a:bodyPr>
            <a:spAutoFit/>
          </a:bodyPr>
          <a:lstStyle/>
          <a:p>
            <a:pPr>
              <a:defRPr/>
            </a:pPr>
            <a:r>
              <a:rPr lang="es-ES" sz="1050" u="none" dirty="0">
                <a:solidFill>
                  <a:schemeClr val="tx1"/>
                </a:solidFill>
              </a:rPr>
              <a:t>Principales características técnicas:</a:t>
            </a:r>
          </a:p>
          <a:p>
            <a:pPr marL="171450" indent="-171450">
              <a:buFont typeface="Arial" panose="020B0604020202020204" pitchFamily="34" charset="0"/>
              <a:buChar char="•"/>
              <a:defRPr/>
            </a:pPr>
            <a:r>
              <a:rPr lang="es-ES" sz="1050" u="none" dirty="0">
                <a:solidFill>
                  <a:schemeClr val="tx1"/>
                </a:solidFill>
              </a:rPr>
              <a:t>Escenario desarrollado en Django .</a:t>
            </a:r>
          </a:p>
          <a:p>
            <a:pPr marL="171450" indent="-171450">
              <a:buFont typeface="Arial" panose="020B0604020202020204" pitchFamily="34" charset="0"/>
              <a:buChar char="•"/>
              <a:defRPr/>
            </a:pPr>
            <a:r>
              <a:rPr lang="es-ES" sz="1050" u="none" dirty="0">
                <a:solidFill>
                  <a:schemeClr val="tx1"/>
                </a:solidFill>
              </a:rPr>
              <a:t>Hace uso de la base de fraude interno para funcionalidades como </a:t>
            </a:r>
            <a:r>
              <a:rPr lang="es-ES" sz="1050" u="none" dirty="0" err="1">
                <a:solidFill>
                  <a:schemeClr val="tx1"/>
                </a:solidFill>
              </a:rPr>
              <a:t>popups</a:t>
            </a:r>
            <a:r>
              <a:rPr lang="es-ES" sz="1050" u="none" dirty="0">
                <a:solidFill>
                  <a:schemeClr val="tx1"/>
                </a:solidFill>
              </a:rPr>
              <a:t> , seguridad,</a:t>
            </a:r>
          </a:p>
          <a:p>
            <a:pPr marL="171450" indent="-171450">
              <a:buFont typeface="Arial" panose="020B0604020202020204" pitchFamily="34" charset="0"/>
              <a:buChar char="•"/>
              <a:defRPr/>
            </a:pPr>
            <a:r>
              <a:rPr lang="es-ES" sz="1050" u="none" dirty="0">
                <a:solidFill>
                  <a:schemeClr val="tx1"/>
                </a:solidFill>
              </a:rPr>
              <a:t>Actualmente no requiere de tareas de mantenimiento periódicas.</a:t>
            </a:r>
          </a:p>
          <a:p>
            <a:pPr marL="171450" indent="-171450">
              <a:buFont typeface="Arial" panose="020B0604020202020204" pitchFamily="34" charset="0"/>
              <a:buChar char="•"/>
              <a:defRPr/>
            </a:pPr>
            <a:r>
              <a:rPr lang="es-ES" sz="1050" u="none" dirty="0">
                <a:solidFill>
                  <a:schemeClr val="tx1"/>
                </a:solidFill>
              </a:rPr>
              <a:t>Este escenario incluirá de manera centralizada la detección de todo el fraude interno tesorería México.</a:t>
            </a:r>
          </a:p>
          <a:p>
            <a:pPr marL="171450" indent="-171450">
              <a:buFont typeface="Arial" panose="020B0604020202020204" pitchFamily="34" charset="0"/>
              <a:buChar char="•"/>
              <a:defRPr/>
            </a:pPr>
            <a:r>
              <a:rPr lang="es-ES" sz="1050" u="none" dirty="0">
                <a:solidFill>
                  <a:schemeClr val="tx1"/>
                </a:solidFill>
              </a:rPr>
              <a:t>Se creó a partir de Tesorería España.</a:t>
            </a:r>
          </a:p>
        </p:txBody>
      </p:sp>
      <p:sp>
        <p:nvSpPr>
          <p:cNvPr id="14" name="Rectángulo redondeado 13">
            <a:extLst>
              <a:ext uri="{FF2B5EF4-FFF2-40B4-BE49-F238E27FC236}">
                <a16:creationId xmlns:a16="http://schemas.microsoft.com/office/drawing/2014/main" id="{4CF8DC43-190F-5CB8-2995-7F02A5C97A27}"/>
              </a:ext>
            </a:extLst>
          </p:cNvPr>
          <p:cNvSpPr/>
          <p:nvPr/>
        </p:nvSpPr>
        <p:spPr bwMode="auto">
          <a:xfrm>
            <a:off x="4256689" y="1053078"/>
            <a:ext cx="977462" cy="40239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45720" rIns="45720" anchor="ctr"/>
          <a:lstStyle/>
          <a:p>
            <a:pPr algn="ctr" eaLnBrk="1" hangingPunct="1">
              <a:spcBef>
                <a:spcPct val="50000"/>
              </a:spcBef>
              <a:defRPr/>
            </a:pPr>
            <a:r>
              <a:rPr lang="es-ES" sz="1600" b="1" u="none" dirty="0">
                <a:solidFill>
                  <a:schemeClr val="bg1"/>
                </a:solidFill>
                <a:effectLst>
                  <a:outerShdw blurRad="38100" dist="38100" dir="2700000" algn="tl">
                    <a:srgbClr val="000000">
                      <a:alpha val="43137"/>
                    </a:srgbClr>
                  </a:outerShdw>
                </a:effectLst>
              </a:rPr>
              <a:t>Demo</a:t>
            </a:r>
            <a:endParaRPr lang="es-ES" b="1" u="none" dirty="0">
              <a:solidFill>
                <a:schemeClr val="bg1"/>
              </a:solidFill>
              <a:effectLst>
                <a:outerShdw blurRad="38100" dist="38100" dir="2700000" algn="tl">
                  <a:srgbClr val="000000">
                    <a:alpha val="43137"/>
                  </a:srgbClr>
                </a:outerShdw>
              </a:effectLst>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97A48AED-7573-D397-F060-F69997562225}"/>
              </a:ext>
            </a:extLst>
          </p:cNvPr>
          <p:cNvSpPr>
            <a:spLocks noGrp="1" noChangeArrowheads="1"/>
          </p:cNvSpPr>
          <p:nvPr>
            <p:ph type="title" idx="4294967295"/>
          </p:nvPr>
        </p:nvSpPr>
        <p:spPr>
          <a:xfrm rot="16200000">
            <a:off x="-1766093" y="2183606"/>
            <a:ext cx="4443412" cy="574675"/>
          </a:xfrm>
        </p:spPr>
        <p:txBody>
          <a:bodyPr/>
          <a:lstStyle/>
          <a:p>
            <a:pPr algn="r" eaLnBrk="1" hangingPunct="1"/>
            <a:r>
              <a:rPr lang="en-US" altLang="es-ES" sz="4800">
                <a:solidFill>
                  <a:schemeClr val="accent1"/>
                </a:solidFill>
              </a:rPr>
              <a:t>CONTENIDO</a:t>
            </a:r>
          </a:p>
        </p:txBody>
      </p:sp>
      <p:sp>
        <p:nvSpPr>
          <p:cNvPr id="4" name="Rectangle 18">
            <a:extLst>
              <a:ext uri="{FF2B5EF4-FFF2-40B4-BE49-F238E27FC236}">
                <a16:creationId xmlns:a16="http://schemas.microsoft.com/office/drawing/2014/main" id="{FC3D7281-4A24-B0CD-1C01-E083480E7ADD}"/>
              </a:ext>
            </a:extLst>
          </p:cNvPr>
          <p:cNvSpPr txBox="1">
            <a:spLocks noChangeArrowheads="1"/>
          </p:cNvSpPr>
          <p:nvPr/>
        </p:nvSpPr>
        <p:spPr bwMode="gray">
          <a:xfrm>
            <a:off x="2790825" y="5340350"/>
            <a:ext cx="731838"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indent="-220663" eaLnBrk="0" hangingPunct="0">
              <a:lnSpc>
                <a:spcPct val="95000"/>
              </a:lnSpc>
              <a:spcBef>
                <a:spcPct val="25000"/>
              </a:spcBef>
              <a:buChar char="–"/>
              <a:defRPr sz="2400">
                <a:solidFill>
                  <a:schemeClr val="tx1"/>
                </a:solidFill>
                <a:latin typeface="Avenir LT 45 Book" pitchFamily="2" charset="0"/>
              </a:defRPr>
            </a:lvl3pPr>
            <a:lvl4pPr indent="-233363" eaLnBrk="0" hangingPunct="0">
              <a:lnSpc>
                <a:spcPct val="95000"/>
              </a:lnSpc>
              <a:spcBef>
                <a:spcPct val="25000"/>
              </a:spcBef>
              <a:buSzPct val="70000"/>
              <a:buChar char="•"/>
              <a:defRPr sz="1600">
                <a:solidFill>
                  <a:schemeClr val="tx1"/>
                </a:solidFill>
                <a:latin typeface="Avenir LT 45 Book" pitchFamily="2" charset="0"/>
              </a:defRPr>
            </a:lvl4pPr>
            <a:lvl5pPr indent="-193675" eaLnBrk="0" hangingPunct="0">
              <a:lnSpc>
                <a:spcPct val="95000"/>
              </a:lnSpc>
              <a:spcBef>
                <a:spcPct val="15000"/>
              </a:spcBef>
              <a:buSzPct val="70000"/>
              <a:buChar char="–"/>
              <a:defRPr sz="1600">
                <a:solidFill>
                  <a:schemeClr val="tx1"/>
                </a:solidFill>
                <a:latin typeface="Avenir LT 45 Book" pitchFamily="2" charset="0"/>
              </a:defRPr>
            </a:lvl5pPr>
            <a:lvl6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br>
              <a:rPr lang="en-US" altLang="es-ES" sz="900" u="none" dirty="0">
                <a:solidFill>
                  <a:srgbClr val="DF0024"/>
                </a:solidFill>
                <a:latin typeface="+mj-lt"/>
              </a:rPr>
            </a:br>
            <a:r>
              <a:rPr lang="en-US" altLang="es-ES" sz="900" u="none" dirty="0">
                <a:solidFill>
                  <a:srgbClr val="DF0024"/>
                </a:solidFill>
                <a:latin typeface="+mj-lt"/>
              </a:rPr>
              <a:t> </a:t>
            </a:r>
          </a:p>
          <a:p>
            <a:pPr eaLnBrk="1" hangingPunct="1">
              <a:lnSpc>
                <a:spcPct val="90000"/>
              </a:lnSpc>
              <a:spcBef>
                <a:spcPct val="0"/>
              </a:spcBef>
              <a:spcAft>
                <a:spcPct val="0"/>
              </a:spcAft>
              <a:buFontTx/>
              <a:buNone/>
              <a:defRPr/>
            </a:pPr>
            <a:fld id="{3814EEE7-E6F5-463B-BA08-6C7F7F39F614}" type="datetime1">
              <a:rPr lang="en-US" altLang="es-ES" sz="800" u="none" smtClean="0">
                <a:solidFill>
                  <a:srgbClr val="DF0024"/>
                </a:solidFill>
                <a:latin typeface="+mj-lt"/>
              </a:rPr>
              <a:pPr eaLnBrk="1" hangingPunct="1">
                <a:lnSpc>
                  <a:spcPct val="90000"/>
                </a:lnSpc>
                <a:spcBef>
                  <a:spcPct val="0"/>
                </a:spcBef>
                <a:spcAft>
                  <a:spcPct val="0"/>
                </a:spcAft>
                <a:buFontTx/>
                <a:buNone/>
                <a:defRPr/>
              </a:pPr>
              <a:t>2/19/2023</a:t>
            </a:fld>
            <a:endParaRPr lang="en-US" altLang="es-ES" sz="800" u="none" dirty="0">
              <a:solidFill>
                <a:srgbClr val="DF0024"/>
              </a:solidFill>
              <a:latin typeface="+mj-lt"/>
            </a:endParaRPr>
          </a:p>
        </p:txBody>
      </p:sp>
      <p:sp>
        <p:nvSpPr>
          <p:cNvPr id="18436" name="Rectangle 20">
            <a:extLst>
              <a:ext uri="{FF2B5EF4-FFF2-40B4-BE49-F238E27FC236}">
                <a16:creationId xmlns:a16="http://schemas.microsoft.com/office/drawing/2014/main" id="{4AF6F569-B49E-4EAB-580B-A185BEC74C5C}"/>
              </a:ext>
            </a:extLst>
          </p:cNvPr>
          <p:cNvSpPr txBox="1">
            <a:spLocks noChangeArrowheads="1"/>
          </p:cNvSpPr>
          <p:nvPr/>
        </p:nvSpPr>
        <p:spPr bwMode="gray">
          <a:xfrm>
            <a:off x="3862388" y="5318125"/>
            <a:ext cx="600075"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algn="r" eaLnBrk="1" hangingPunct="1">
              <a:lnSpc>
                <a:spcPct val="90000"/>
              </a:lnSpc>
              <a:spcBef>
                <a:spcPct val="0"/>
              </a:spcBef>
              <a:spcAft>
                <a:spcPct val="0"/>
              </a:spcAft>
            </a:pPr>
            <a:r>
              <a:rPr lang="en-US" altLang="es-ES" sz="800" u="none">
                <a:solidFill>
                  <a:srgbClr val="DF0024"/>
                </a:solidFill>
              </a:rPr>
              <a:t>Page</a:t>
            </a:r>
            <a:r>
              <a:rPr lang="es-ES" altLang="es-ES" sz="800" u="none">
                <a:solidFill>
                  <a:srgbClr val="DF0024"/>
                </a:solidFill>
              </a:rPr>
              <a:t> </a:t>
            </a:r>
            <a:fld id="{AA59D17F-A912-4ADC-BE6E-3BEABC67A868}" type="slidenum">
              <a:rPr lang="es-ES" altLang="es-ES" sz="800" u="none">
                <a:solidFill>
                  <a:srgbClr val="DF0024"/>
                </a:solidFill>
              </a:rPr>
              <a:pPr algn="r" eaLnBrk="1" hangingPunct="1">
                <a:lnSpc>
                  <a:spcPct val="90000"/>
                </a:lnSpc>
                <a:spcBef>
                  <a:spcPct val="0"/>
                </a:spcBef>
                <a:spcAft>
                  <a:spcPct val="0"/>
                </a:spcAft>
              </a:pPr>
              <a:t>3</a:t>
            </a:fld>
            <a:endParaRPr lang="es-ES" altLang="es-ES" sz="800" u="none">
              <a:solidFill>
                <a:srgbClr val="DF0024"/>
              </a:solidFill>
            </a:endParaRPr>
          </a:p>
        </p:txBody>
      </p:sp>
      <p:sp>
        <p:nvSpPr>
          <p:cNvPr id="18437" name="1 Marcador de pie de página">
            <a:extLst>
              <a:ext uri="{FF2B5EF4-FFF2-40B4-BE49-F238E27FC236}">
                <a16:creationId xmlns:a16="http://schemas.microsoft.com/office/drawing/2014/main" id="{09D9E892-259B-0DAB-C68C-5647FB5D8DE3}"/>
              </a:ext>
            </a:extLst>
          </p:cNvPr>
          <p:cNvSpPr>
            <a:spLocks noGrp="1"/>
          </p:cNvSpPr>
          <p:nvPr>
            <p:ph type="ftr" sz="quarter" idx="11"/>
          </p:nvPr>
        </p:nvSpPr>
        <p:spPr>
          <a:xfrm>
            <a:off x="277813" y="5318125"/>
            <a:ext cx="2513012" cy="233363"/>
          </a:xfrm>
          <a:noFill/>
        </p:spPr>
        <p:txBody>
          <a:bodyPr/>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a:lnSpc>
                <a:spcPct val="90000"/>
              </a:lnSpc>
              <a:spcBef>
                <a:spcPct val="0"/>
              </a:spcBef>
              <a:spcAft>
                <a:spcPct val="0"/>
              </a:spcAft>
            </a:pPr>
            <a:r>
              <a:rPr lang="es-ES" altLang="es-ES" sz="800">
                <a:solidFill>
                  <a:srgbClr val="DF0024"/>
                </a:solidFill>
              </a:rPr>
              <a:t>TRAPASO CONOCIMIENTO FRAUDE INTERNO </a:t>
            </a:r>
            <a:endParaRPr lang="en-US" altLang="es-ES" sz="800">
              <a:solidFill>
                <a:srgbClr val="DF0024"/>
              </a:solidFill>
            </a:endParaRPr>
          </a:p>
        </p:txBody>
      </p:sp>
      <p:sp>
        <p:nvSpPr>
          <p:cNvPr id="18438" name="Rectangle 2">
            <a:extLst>
              <a:ext uri="{FF2B5EF4-FFF2-40B4-BE49-F238E27FC236}">
                <a16:creationId xmlns:a16="http://schemas.microsoft.com/office/drawing/2014/main" id="{1BE034D3-FA02-EA4C-6AB7-09BBD368C4F1}"/>
              </a:ext>
            </a:extLst>
          </p:cNvPr>
          <p:cNvSpPr txBox="1">
            <a:spLocks noChangeArrowheads="1"/>
          </p:cNvSpPr>
          <p:nvPr/>
        </p:nvSpPr>
        <p:spPr bwMode="auto">
          <a:xfrm>
            <a:off x="966788" y="125413"/>
            <a:ext cx="7635875" cy="496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eaLnBrk="1" hangingPunct="1">
              <a:lnSpc>
                <a:spcPct val="150000"/>
              </a:lnSpc>
            </a:pPr>
            <a:r>
              <a:rPr lang="en-US" altLang="es-ES" sz="900" b="1" u="none"/>
              <a:t>INTRODUCCIÓN AL SERVICIO</a:t>
            </a:r>
            <a:r>
              <a:rPr lang="en-US" altLang="es-ES" sz="900" u="none"/>
              <a:t>: El proposito es realizar una descripción de este escenario en el contexto de MAPFRE, los proyectos activos y su importancia a nivel de negocio así como las iniciativas en marcha y a future.</a:t>
            </a:r>
          </a:p>
          <a:p>
            <a:pPr eaLnBrk="1" hangingPunct="1">
              <a:lnSpc>
                <a:spcPct val="150000"/>
              </a:lnSpc>
            </a:pPr>
            <a:r>
              <a:rPr lang="en-US" altLang="es-ES" sz="900" b="1" u="none"/>
              <a:t>ENTORNOS DE TRABAJO Y CONFIGURACIÓN</a:t>
            </a:r>
            <a:r>
              <a:rPr lang="en-US" altLang="es-ES" sz="900" u="none"/>
              <a:t>: Previa entrega al proveedor entrante de las aplicaciones y herramientas necesarias para trabajar y los accesos a solicitar, estas sesiones estaran enfocadas a resolver dudas o problemas de la instalación, repasar las configuraciones con un Proyecto tipo (nueva y Antigua arquitectura). Inventario de maquinas y formas e acceso a las mismas.</a:t>
            </a:r>
          </a:p>
          <a:p>
            <a:pPr eaLnBrk="1" hangingPunct="1">
              <a:lnSpc>
                <a:spcPct val="150000"/>
              </a:lnSpc>
            </a:pPr>
            <a:r>
              <a:rPr lang="en-US" altLang="es-ES" sz="900" b="1" u="none"/>
              <a:t>PROCESOS Y PROCEDIMIENTOS</a:t>
            </a:r>
            <a:r>
              <a:rPr lang="en-US" altLang="es-ES" sz="900" u="none"/>
              <a:t>: detallar los procedimientos establecidos actualmente en cuanto a documentación, metodología, herramientas de gestión, herramientas de desarrollo e integración continua, procesos de subidas a integrado, PRE y PRO (Plantillas).</a:t>
            </a:r>
          </a:p>
          <a:p>
            <a:pPr eaLnBrk="1" hangingPunct="1">
              <a:lnSpc>
                <a:spcPct val="150000"/>
              </a:lnSpc>
            </a:pPr>
            <a:r>
              <a:rPr lang="en-US" altLang="es-ES" sz="900" b="1" u="none"/>
              <a:t>PROYECTOS GENERICOS DEL ESCENARIO</a:t>
            </a:r>
            <a:r>
              <a:rPr lang="en-US" altLang="es-ES" sz="900" u="none"/>
              <a:t>:  Explicación de los proyectos genericos BASE INTERNO, FUZZY Y MAIL SENDER, así como sus ultimas versions.</a:t>
            </a:r>
          </a:p>
          <a:p>
            <a:pPr eaLnBrk="1" hangingPunct="1">
              <a:lnSpc>
                <a:spcPct val="150000"/>
              </a:lnSpc>
              <a:buFontTx/>
              <a:buChar char="•"/>
            </a:pPr>
            <a:r>
              <a:rPr lang="en-US" altLang="es-ES" sz="900" u="none"/>
              <a:t>PROYECTO DE TESORERIA ESPAÑA</a:t>
            </a:r>
          </a:p>
          <a:p>
            <a:pPr eaLnBrk="1" hangingPunct="1">
              <a:lnSpc>
                <a:spcPct val="150000"/>
              </a:lnSpc>
              <a:buFontTx/>
              <a:buChar char="•"/>
            </a:pPr>
            <a:r>
              <a:rPr lang="en-US" altLang="es-ES" sz="900" u="none"/>
              <a:t>PROYECTO DE TESORERIA MÉXICO</a:t>
            </a:r>
          </a:p>
          <a:p>
            <a:pPr eaLnBrk="1" hangingPunct="1">
              <a:lnSpc>
                <a:spcPct val="150000"/>
              </a:lnSpc>
              <a:buFontTx/>
              <a:buChar char="•"/>
            </a:pPr>
            <a:r>
              <a:rPr lang="en-US" altLang="es-ES" sz="900" u="none"/>
              <a:t>PROYECTO DE GESTIÓN DE RECIBOS</a:t>
            </a:r>
          </a:p>
          <a:p>
            <a:pPr eaLnBrk="1" hangingPunct="1">
              <a:lnSpc>
                <a:spcPct val="150000"/>
              </a:lnSpc>
              <a:buFontTx/>
              <a:buChar char="•"/>
            </a:pPr>
            <a:r>
              <a:rPr lang="en-US" altLang="es-ES" sz="900" u="none"/>
              <a:t>PROYECTO RED COMERCIAL</a:t>
            </a:r>
          </a:p>
          <a:p>
            <a:pPr eaLnBrk="1" hangingPunct="1">
              <a:lnSpc>
                <a:spcPct val="150000"/>
              </a:lnSpc>
              <a:buFontTx/>
              <a:buChar char="•"/>
            </a:pPr>
            <a:r>
              <a:rPr lang="en-US" altLang="es-ES" sz="900" u="none"/>
              <a:t>PROYECTO DE FLS ITALIA</a:t>
            </a:r>
          </a:p>
          <a:p>
            <a:pPr eaLnBrk="1" hangingPunct="1">
              <a:lnSpc>
                <a:spcPct val="150000"/>
              </a:lnSpc>
              <a:buFontTx/>
              <a:buChar char="•"/>
            </a:pPr>
            <a:r>
              <a:rPr lang="en-US" altLang="es-ES" sz="900" u="none"/>
              <a:t>PROYECTO DE FSL VENEZUELA</a:t>
            </a:r>
          </a:p>
          <a:p>
            <a:pPr eaLnBrk="1" hangingPunct="1">
              <a:lnSpc>
                <a:spcPct val="150000"/>
              </a:lnSpc>
              <a:buFontTx/>
              <a:buChar char="•"/>
            </a:pPr>
            <a:r>
              <a:rPr lang="en-US" altLang="es-ES" sz="900" u="none"/>
              <a:t>PROYECTO DE BLANQUEO DE CAPITALES BRASIL</a:t>
            </a:r>
          </a:p>
          <a:p>
            <a:pPr eaLnBrk="1" hangingPunct="1">
              <a:lnSpc>
                <a:spcPct val="150000"/>
              </a:lnSpc>
              <a:buFontTx/>
              <a:buChar char="•"/>
            </a:pPr>
            <a:r>
              <a:rPr lang="en-US" altLang="es-ES" sz="900" u="none"/>
              <a:t>PROYECTO DE MEDIO AMBIENTE (OPCIONAL)</a:t>
            </a:r>
          </a:p>
          <a:p>
            <a:pPr eaLnBrk="1" hangingPunct="1">
              <a:lnSpc>
                <a:spcPct val="150000"/>
              </a:lnSpc>
              <a:buFont typeface="Verdana" panose="020B0604030504040204" pitchFamily="34" charset="0"/>
              <a:buAutoNum type="arabicPeriod"/>
            </a:pPr>
            <a:endParaRPr lang="en-US" altLang="es-ES" sz="900" u="none"/>
          </a:p>
          <a:p>
            <a:pPr eaLnBrk="1" hangingPunct="1">
              <a:lnSpc>
                <a:spcPct val="150000"/>
              </a:lnSpc>
              <a:buFont typeface="Verdana" panose="020B0604030504040204" pitchFamily="34" charset="0"/>
              <a:buAutoNum type="arabicPeriod"/>
            </a:pPr>
            <a:endParaRPr lang="en-US" altLang="es-ES" sz="900" u="none"/>
          </a:p>
          <a:p>
            <a:pPr eaLnBrk="1" hangingPunct="1">
              <a:lnSpc>
                <a:spcPct val="150000"/>
              </a:lnSpc>
              <a:buFont typeface="Verdana" panose="020B0604030504040204" pitchFamily="34" charset="0"/>
              <a:buAutoNum type="arabicPeriod"/>
            </a:pPr>
            <a:endParaRPr lang="en-US" altLang="es-ES" sz="900" u="none"/>
          </a:p>
          <a:p>
            <a:pPr eaLnBrk="1" hangingPunct="1">
              <a:lnSpc>
                <a:spcPct val="150000"/>
              </a:lnSpc>
              <a:buFont typeface="Verdana" panose="020B0604030504040204" pitchFamily="34" charset="0"/>
              <a:buAutoNum type="arabicPeriod"/>
            </a:pPr>
            <a:endParaRPr lang="en-US" altLang="es-ES" sz="900" u="none"/>
          </a:p>
          <a:p>
            <a:pPr eaLnBrk="1" hangingPunct="1">
              <a:lnSpc>
                <a:spcPct val="150000"/>
              </a:lnSpc>
              <a:buFont typeface="Verdana" panose="020B0604030504040204" pitchFamily="34" charset="0"/>
              <a:buAutoNum type="arabicPeriod"/>
            </a:pPr>
            <a:endParaRPr lang="en-US" altLang="es-ES" sz="900" u="none"/>
          </a:p>
          <a:p>
            <a:pPr eaLnBrk="1" hangingPunct="1">
              <a:lnSpc>
                <a:spcPct val="150000"/>
              </a:lnSpc>
              <a:buFont typeface="Verdana" panose="020B0604030504040204" pitchFamily="34" charset="0"/>
              <a:buAutoNum type="arabicPeriod"/>
            </a:pPr>
            <a:endParaRPr lang="en-US" altLang="es-ES" sz="900" u="none"/>
          </a:p>
        </p:txBody>
      </p:sp>
      <p:sp>
        <p:nvSpPr>
          <p:cNvPr id="8" name="Rectángulo 7">
            <a:extLst>
              <a:ext uri="{FF2B5EF4-FFF2-40B4-BE49-F238E27FC236}">
                <a16:creationId xmlns:a16="http://schemas.microsoft.com/office/drawing/2014/main" id="{1442D609-8C94-15A8-A618-20E9C66E78A5}"/>
              </a:ext>
            </a:extLst>
          </p:cNvPr>
          <p:cNvSpPr/>
          <p:nvPr/>
        </p:nvSpPr>
        <p:spPr>
          <a:xfrm>
            <a:off x="4162425" y="2824163"/>
            <a:ext cx="2774950" cy="23082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200000"/>
              </a:lnSpc>
              <a:defRPr/>
            </a:pPr>
            <a:r>
              <a:rPr lang="en-US" altLang="es-ES" sz="900" u="none" kern="0" dirty="0" err="1">
                <a:solidFill>
                  <a:schemeClr val="tx1"/>
                </a:solidFill>
              </a:rPr>
              <a:t>Explicación</a:t>
            </a:r>
            <a:r>
              <a:rPr lang="en-US" altLang="es-ES" sz="900" u="none" kern="0" dirty="0">
                <a:solidFill>
                  <a:schemeClr val="tx1"/>
                </a:solidFill>
              </a:rPr>
              <a:t> del Proyecto:</a:t>
            </a:r>
          </a:p>
          <a:p>
            <a:pPr marL="57150" indent="-171450">
              <a:lnSpc>
                <a:spcPct val="200000"/>
              </a:lnSpc>
              <a:buFont typeface="Wingdings" panose="05000000000000000000" pitchFamily="2" charset="2"/>
              <a:buChar char="ü"/>
              <a:defRPr/>
            </a:pPr>
            <a:r>
              <a:rPr lang="en-US" altLang="es-ES" sz="900" u="none" kern="0" dirty="0">
                <a:solidFill>
                  <a:schemeClr val="tx1"/>
                </a:solidFill>
              </a:rPr>
              <a:t> </a:t>
            </a:r>
            <a:r>
              <a:rPr lang="es-ES" altLang="es-ES" sz="900" i="1" u="none" dirty="0" err="1">
                <a:solidFill>
                  <a:schemeClr val="tx1"/>
                </a:solidFill>
              </a:rPr>
              <a:t>Triage</a:t>
            </a:r>
            <a:r>
              <a:rPr lang="es-ES" altLang="es-ES" sz="900" i="1" u="none" dirty="0">
                <a:solidFill>
                  <a:schemeClr val="tx1"/>
                </a:solidFill>
              </a:rPr>
              <a:t> y filtros</a:t>
            </a:r>
          </a:p>
          <a:p>
            <a:pPr marL="57150" indent="-171450">
              <a:lnSpc>
                <a:spcPct val="200000"/>
              </a:lnSpc>
              <a:buFont typeface="Wingdings" panose="05000000000000000000" pitchFamily="2" charset="2"/>
              <a:buChar char="ü"/>
              <a:defRPr/>
            </a:pPr>
            <a:r>
              <a:rPr lang="es-ES" altLang="es-ES" sz="900" i="1" u="none" dirty="0">
                <a:solidFill>
                  <a:schemeClr val="tx1"/>
                </a:solidFill>
              </a:rPr>
              <a:t>Estadísticas</a:t>
            </a:r>
          </a:p>
          <a:p>
            <a:pPr marL="57150" indent="-171450">
              <a:lnSpc>
                <a:spcPct val="200000"/>
              </a:lnSpc>
              <a:buFont typeface="Wingdings" panose="05000000000000000000" pitchFamily="2" charset="2"/>
              <a:buChar char="ü"/>
              <a:defRPr/>
            </a:pPr>
            <a:r>
              <a:rPr lang="es-ES" altLang="es-ES" sz="900" i="1" u="none" dirty="0">
                <a:solidFill>
                  <a:schemeClr val="tx1"/>
                </a:solidFill>
              </a:rPr>
              <a:t>Configuración de parámetros</a:t>
            </a:r>
          </a:p>
          <a:p>
            <a:pPr marL="57150" indent="-171450">
              <a:lnSpc>
                <a:spcPct val="200000"/>
              </a:lnSpc>
              <a:buFont typeface="Wingdings" panose="05000000000000000000" pitchFamily="2" charset="2"/>
              <a:buChar char="ü"/>
              <a:defRPr/>
            </a:pPr>
            <a:r>
              <a:rPr lang="es-ES" altLang="es-ES" sz="900" i="1" u="none" dirty="0">
                <a:solidFill>
                  <a:schemeClr val="tx1"/>
                </a:solidFill>
              </a:rPr>
              <a:t>Reglas de detección</a:t>
            </a:r>
          </a:p>
          <a:p>
            <a:pPr marL="57150" indent="-171450">
              <a:lnSpc>
                <a:spcPct val="200000"/>
              </a:lnSpc>
              <a:buFont typeface="Wingdings" panose="05000000000000000000" pitchFamily="2" charset="2"/>
              <a:buChar char="ü"/>
              <a:defRPr/>
            </a:pPr>
            <a:r>
              <a:rPr lang="es-ES" altLang="es-ES" sz="900" i="1" u="none" dirty="0">
                <a:solidFill>
                  <a:schemeClr val="tx1"/>
                </a:solidFill>
              </a:rPr>
              <a:t>Buscador</a:t>
            </a:r>
          </a:p>
          <a:p>
            <a:pPr marL="57150" indent="-171450">
              <a:lnSpc>
                <a:spcPct val="200000"/>
              </a:lnSpc>
              <a:buFont typeface="Wingdings" panose="05000000000000000000" pitchFamily="2" charset="2"/>
              <a:buChar char="ü"/>
              <a:defRPr/>
            </a:pPr>
            <a:r>
              <a:rPr lang="en-US" altLang="es-ES" sz="900" u="none" kern="0" dirty="0">
                <a:solidFill>
                  <a:schemeClr val="tx1"/>
                </a:solidFill>
              </a:rPr>
              <a:t>Fuentes de </a:t>
            </a:r>
            <a:r>
              <a:rPr lang="en-US" altLang="es-ES" sz="900" u="none" kern="0" dirty="0" err="1">
                <a:solidFill>
                  <a:schemeClr val="tx1"/>
                </a:solidFill>
              </a:rPr>
              <a:t>información</a:t>
            </a:r>
            <a:r>
              <a:rPr lang="en-US" altLang="es-ES" sz="900" u="none" kern="0" dirty="0">
                <a:solidFill>
                  <a:schemeClr val="tx1"/>
                </a:solidFill>
              </a:rPr>
              <a:t> </a:t>
            </a:r>
          </a:p>
          <a:p>
            <a:pPr marL="57150" indent="-171450">
              <a:lnSpc>
                <a:spcPct val="200000"/>
              </a:lnSpc>
              <a:buFont typeface="Wingdings" panose="05000000000000000000" pitchFamily="2" charset="2"/>
              <a:buChar char="ü"/>
              <a:defRPr/>
            </a:pPr>
            <a:r>
              <a:rPr lang="en-US" altLang="es-ES" sz="900" u="none" kern="0" dirty="0" err="1">
                <a:solidFill>
                  <a:schemeClr val="tx1"/>
                </a:solidFill>
              </a:rPr>
              <a:t>Tareas</a:t>
            </a:r>
            <a:r>
              <a:rPr lang="en-US" altLang="es-ES" sz="900" u="none" kern="0" dirty="0">
                <a:solidFill>
                  <a:schemeClr val="tx1"/>
                </a:solidFill>
              </a:rPr>
              <a:t> o </a:t>
            </a:r>
            <a:r>
              <a:rPr lang="en-US" altLang="es-ES" sz="900" u="none" kern="0" dirty="0" err="1">
                <a:solidFill>
                  <a:schemeClr val="tx1"/>
                </a:solidFill>
              </a:rPr>
              <a:t>evolutivos</a:t>
            </a:r>
            <a:r>
              <a:rPr lang="en-US" altLang="es-ES" sz="900" u="none" kern="0" dirty="0">
                <a:solidFill>
                  <a:schemeClr val="tx1"/>
                </a:solidFill>
              </a:rPr>
              <a:t> </a:t>
            </a:r>
            <a:r>
              <a:rPr lang="en-US" altLang="es-ES" sz="900" u="none" kern="0" dirty="0" err="1">
                <a:solidFill>
                  <a:schemeClr val="tx1"/>
                </a:solidFill>
              </a:rPr>
              <a:t>en</a:t>
            </a:r>
            <a:r>
              <a:rPr lang="en-US" altLang="es-ES" sz="900" u="none" kern="0" dirty="0">
                <a:solidFill>
                  <a:schemeClr val="tx1"/>
                </a:solidFill>
              </a:rPr>
              <a:t> </a:t>
            </a:r>
            <a:r>
              <a:rPr lang="en-US" altLang="es-ES" sz="900" u="none" kern="0" dirty="0" err="1">
                <a:solidFill>
                  <a:schemeClr val="tx1"/>
                </a:solidFill>
              </a:rPr>
              <a:t>marcha</a:t>
            </a:r>
            <a:r>
              <a:rPr lang="en-US" altLang="es-ES" sz="900" u="none" kern="0" dirty="0">
                <a:solidFill>
                  <a:schemeClr val="tx1"/>
                </a:solidFill>
              </a:rPr>
              <a:t>.</a:t>
            </a:r>
            <a:endParaRPr lang="es-ES" sz="900" u="none"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8B9B53D3-2B1E-F115-E01A-FD3CA6422A54}"/>
              </a:ext>
            </a:extLst>
          </p:cNvPr>
          <p:cNvSpPr>
            <a:spLocks noGrp="1" noChangeArrowheads="1"/>
          </p:cNvSpPr>
          <p:nvPr>
            <p:ph type="title" idx="4294967295"/>
          </p:nvPr>
        </p:nvSpPr>
        <p:spPr>
          <a:xfrm>
            <a:off x="296863" y="482600"/>
            <a:ext cx="6273800" cy="355600"/>
          </a:xfrm>
        </p:spPr>
        <p:txBody>
          <a:bodyPr/>
          <a:lstStyle/>
          <a:p>
            <a:pPr eaLnBrk="1" hangingPunct="1">
              <a:lnSpc>
                <a:spcPts val="2500"/>
              </a:lnSpc>
            </a:pPr>
            <a:r>
              <a:rPr lang="es-ES_tradnl" altLang="es-ES"/>
              <a:t>GESTIÓN DE RECIBOS ESPAÑA</a:t>
            </a:r>
          </a:p>
        </p:txBody>
      </p:sp>
      <p:sp>
        <p:nvSpPr>
          <p:cNvPr id="17" name="5 Marcador de pie de página">
            <a:extLst>
              <a:ext uri="{FF2B5EF4-FFF2-40B4-BE49-F238E27FC236}">
                <a16:creationId xmlns:a16="http://schemas.microsoft.com/office/drawing/2014/main" id="{7897854B-009B-6EB6-2DED-BF09BB522C1C}"/>
              </a:ext>
            </a:extLst>
          </p:cNvPr>
          <p:cNvSpPr txBox="1">
            <a:spLocks/>
          </p:cNvSpPr>
          <p:nvPr/>
        </p:nvSpPr>
        <p:spPr bwMode="gray">
          <a:xfrm>
            <a:off x="298450" y="196850"/>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lnSpc>
                <a:spcPct val="95000"/>
              </a:lnSpc>
              <a:spcBef>
                <a:spcPct val="50000"/>
              </a:spcBef>
              <a:spcAft>
                <a:spcPct val="20000"/>
              </a:spcAft>
              <a:buChar char="•"/>
              <a:tabLst>
                <a:tab pos="2517775" algn="r"/>
              </a:tabLst>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tabLst>
                <a:tab pos="2517775" algn="r"/>
              </a:tabLst>
              <a:defRPr sz="2000">
                <a:solidFill>
                  <a:schemeClr val="tx1"/>
                </a:solidFill>
                <a:latin typeface="Avenir LT 45 Book" pitchFamily="2" charset="0"/>
              </a:defRPr>
            </a:lvl2pPr>
            <a:lvl3pPr marL="1143000" indent="-228600" eaLnBrk="0" hangingPunct="0">
              <a:lnSpc>
                <a:spcPct val="95000"/>
              </a:lnSpc>
              <a:spcBef>
                <a:spcPct val="25000"/>
              </a:spcBef>
              <a:buChar char="–"/>
              <a:tabLst>
                <a:tab pos="2517775" algn="r"/>
              </a:tabLst>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tabLst>
                <a:tab pos="2517775" algn="r"/>
              </a:tabLst>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tabLst>
                <a:tab pos="2517775" algn="r"/>
              </a:tabLst>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r>
              <a:rPr lang="en-US" altLang="es-ES" sz="900" b="1" u="none" dirty="0">
                <a:solidFill>
                  <a:schemeClr val="bg2"/>
                </a:solidFill>
                <a:latin typeface="+mj-lt"/>
                <a:ea typeface="Verdana" pitchFamily="34" charset="0"/>
                <a:cs typeface="Verdana" pitchFamily="34" charset="0"/>
              </a:rPr>
              <a:t>Proyecto de Base </a:t>
            </a:r>
            <a:r>
              <a:rPr lang="en-US" altLang="es-ES" sz="900" b="1" u="none" dirty="0" err="1">
                <a:solidFill>
                  <a:schemeClr val="bg2"/>
                </a:solidFill>
                <a:latin typeface="+mj-lt"/>
                <a:ea typeface="Verdana" pitchFamily="34" charset="0"/>
                <a:cs typeface="Verdana" pitchFamily="34" charset="0"/>
              </a:rPr>
              <a:t>Interno</a:t>
            </a:r>
            <a:r>
              <a:rPr lang="en-US" altLang="es-ES" sz="900" b="1" u="none" dirty="0">
                <a:solidFill>
                  <a:schemeClr val="bg2"/>
                </a:solidFill>
                <a:latin typeface="+mj-lt"/>
                <a:ea typeface="Verdana" pitchFamily="34" charset="0"/>
                <a:cs typeface="Verdana" pitchFamily="34" charset="0"/>
              </a:rPr>
              <a:t> - DJANGO</a:t>
            </a:r>
          </a:p>
        </p:txBody>
      </p:sp>
      <p:sp>
        <p:nvSpPr>
          <p:cNvPr id="18" name="Rectangle 18">
            <a:extLst>
              <a:ext uri="{FF2B5EF4-FFF2-40B4-BE49-F238E27FC236}">
                <a16:creationId xmlns:a16="http://schemas.microsoft.com/office/drawing/2014/main" id="{2BAB40C7-03A8-680B-B403-A92D0331A3EB}"/>
              </a:ext>
            </a:extLst>
          </p:cNvPr>
          <p:cNvSpPr txBox="1">
            <a:spLocks noChangeArrowheads="1"/>
          </p:cNvSpPr>
          <p:nvPr/>
        </p:nvSpPr>
        <p:spPr bwMode="gray">
          <a:xfrm>
            <a:off x="2701925" y="5318125"/>
            <a:ext cx="731838"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indent="-220663" eaLnBrk="0" hangingPunct="0">
              <a:lnSpc>
                <a:spcPct val="95000"/>
              </a:lnSpc>
              <a:spcBef>
                <a:spcPct val="25000"/>
              </a:spcBef>
              <a:buChar char="–"/>
              <a:defRPr sz="2400">
                <a:solidFill>
                  <a:schemeClr val="tx1"/>
                </a:solidFill>
                <a:latin typeface="Avenir LT 45 Book" pitchFamily="2" charset="0"/>
              </a:defRPr>
            </a:lvl3pPr>
            <a:lvl4pPr indent="-233363" eaLnBrk="0" hangingPunct="0">
              <a:lnSpc>
                <a:spcPct val="95000"/>
              </a:lnSpc>
              <a:spcBef>
                <a:spcPct val="25000"/>
              </a:spcBef>
              <a:buSzPct val="70000"/>
              <a:buChar char="•"/>
              <a:defRPr sz="1600">
                <a:solidFill>
                  <a:schemeClr val="tx1"/>
                </a:solidFill>
                <a:latin typeface="Avenir LT 45 Book" pitchFamily="2" charset="0"/>
              </a:defRPr>
            </a:lvl4pPr>
            <a:lvl5pPr indent="-193675" eaLnBrk="0" hangingPunct="0">
              <a:lnSpc>
                <a:spcPct val="95000"/>
              </a:lnSpc>
              <a:spcBef>
                <a:spcPct val="15000"/>
              </a:spcBef>
              <a:buSzPct val="70000"/>
              <a:buChar char="–"/>
              <a:defRPr sz="1600">
                <a:solidFill>
                  <a:schemeClr val="tx1"/>
                </a:solidFill>
                <a:latin typeface="Avenir LT 45 Book" pitchFamily="2" charset="0"/>
              </a:defRPr>
            </a:lvl5pPr>
            <a:lvl6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br>
              <a:rPr lang="en-US" altLang="es-ES" sz="900" u="none" dirty="0">
                <a:solidFill>
                  <a:srgbClr val="DF0024"/>
                </a:solidFill>
                <a:latin typeface="+mj-lt"/>
              </a:rPr>
            </a:br>
            <a:r>
              <a:rPr lang="en-US" altLang="es-ES" sz="900" u="none" dirty="0">
                <a:solidFill>
                  <a:srgbClr val="DF0024"/>
                </a:solidFill>
                <a:latin typeface="+mj-lt"/>
              </a:rPr>
              <a:t> </a:t>
            </a:r>
          </a:p>
          <a:p>
            <a:pPr eaLnBrk="1" hangingPunct="1">
              <a:lnSpc>
                <a:spcPct val="90000"/>
              </a:lnSpc>
              <a:spcBef>
                <a:spcPct val="0"/>
              </a:spcBef>
              <a:spcAft>
                <a:spcPct val="0"/>
              </a:spcAft>
              <a:buFontTx/>
              <a:buNone/>
              <a:defRPr/>
            </a:pPr>
            <a:fld id="{3814EEE7-E6F5-463B-BA08-6C7F7F39F614}" type="datetime1">
              <a:rPr lang="en-US" altLang="es-ES" sz="800" u="none" smtClean="0">
                <a:solidFill>
                  <a:srgbClr val="DF0024"/>
                </a:solidFill>
                <a:latin typeface="+mj-lt"/>
              </a:rPr>
              <a:pPr eaLnBrk="1" hangingPunct="1">
                <a:lnSpc>
                  <a:spcPct val="90000"/>
                </a:lnSpc>
                <a:spcBef>
                  <a:spcPct val="0"/>
                </a:spcBef>
                <a:spcAft>
                  <a:spcPct val="0"/>
                </a:spcAft>
                <a:buFontTx/>
                <a:buNone/>
                <a:defRPr/>
              </a:pPr>
              <a:t>2/19/2023</a:t>
            </a:fld>
            <a:endParaRPr lang="en-US" altLang="es-ES" sz="800" u="none" dirty="0">
              <a:solidFill>
                <a:srgbClr val="DF0024"/>
              </a:solidFill>
              <a:latin typeface="+mj-lt"/>
            </a:endParaRPr>
          </a:p>
        </p:txBody>
      </p:sp>
      <p:sp>
        <p:nvSpPr>
          <p:cNvPr id="58373" name="Rectangle 20">
            <a:extLst>
              <a:ext uri="{FF2B5EF4-FFF2-40B4-BE49-F238E27FC236}">
                <a16:creationId xmlns:a16="http://schemas.microsoft.com/office/drawing/2014/main" id="{3806962B-42BE-26C5-B579-AD275EC137C8}"/>
              </a:ext>
            </a:extLst>
          </p:cNvPr>
          <p:cNvSpPr txBox="1">
            <a:spLocks noChangeArrowheads="1"/>
          </p:cNvSpPr>
          <p:nvPr/>
        </p:nvSpPr>
        <p:spPr bwMode="gray">
          <a:xfrm>
            <a:off x="3862388" y="5318125"/>
            <a:ext cx="600075"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algn="r" eaLnBrk="1" hangingPunct="1">
              <a:lnSpc>
                <a:spcPct val="90000"/>
              </a:lnSpc>
              <a:spcBef>
                <a:spcPct val="0"/>
              </a:spcBef>
              <a:spcAft>
                <a:spcPct val="0"/>
              </a:spcAft>
            </a:pPr>
            <a:r>
              <a:rPr lang="en-US" altLang="es-ES" sz="800" u="none">
                <a:solidFill>
                  <a:srgbClr val="DF0024"/>
                </a:solidFill>
              </a:rPr>
              <a:t>Page</a:t>
            </a:r>
            <a:r>
              <a:rPr lang="es-ES" altLang="es-ES" sz="800" u="none">
                <a:solidFill>
                  <a:srgbClr val="DF0024"/>
                </a:solidFill>
              </a:rPr>
              <a:t> </a:t>
            </a:r>
            <a:fld id="{AC34BBE3-B5B6-48B0-94C0-FE412EC5B028}" type="slidenum">
              <a:rPr lang="es-ES" altLang="es-ES" sz="800" u="none">
                <a:solidFill>
                  <a:srgbClr val="DF0024"/>
                </a:solidFill>
              </a:rPr>
              <a:pPr algn="r" eaLnBrk="1" hangingPunct="1">
                <a:lnSpc>
                  <a:spcPct val="90000"/>
                </a:lnSpc>
                <a:spcBef>
                  <a:spcPct val="0"/>
                </a:spcBef>
                <a:spcAft>
                  <a:spcPct val="0"/>
                </a:spcAft>
              </a:pPr>
              <a:t>30</a:t>
            </a:fld>
            <a:endParaRPr lang="es-ES" altLang="es-ES" sz="800" u="none">
              <a:solidFill>
                <a:srgbClr val="DF0024"/>
              </a:solidFill>
            </a:endParaRPr>
          </a:p>
        </p:txBody>
      </p:sp>
      <p:sp>
        <p:nvSpPr>
          <p:cNvPr id="58374" name="1 Marcador de pie de página">
            <a:extLst>
              <a:ext uri="{FF2B5EF4-FFF2-40B4-BE49-F238E27FC236}">
                <a16:creationId xmlns:a16="http://schemas.microsoft.com/office/drawing/2014/main" id="{C8D338BD-3986-514D-8E0D-7693D2A6C4EC}"/>
              </a:ext>
            </a:extLst>
          </p:cNvPr>
          <p:cNvSpPr>
            <a:spLocks noGrp="1"/>
          </p:cNvSpPr>
          <p:nvPr>
            <p:ph type="ftr" sz="quarter" idx="11"/>
          </p:nvPr>
        </p:nvSpPr>
        <p:spPr>
          <a:xfrm>
            <a:off x="298450" y="5318125"/>
            <a:ext cx="2513013" cy="233363"/>
          </a:xfrm>
          <a:noFill/>
        </p:spPr>
        <p:txBody>
          <a:bodyPr/>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a:lnSpc>
                <a:spcPct val="90000"/>
              </a:lnSpc>
              <a:spcBef>
                <a:spcPct val="0"/>
              </a:spcBef>
              <a:spcAft>
                <a:spcPct val="0"/>
              </a:spcAft>
            </a:pPr>
            <a:r>
              <a:rPr lang="es-ES" altLang="es-ES" sz="800">
                <a:solidFill>
                  <a:srgbClr val="DF0024"/>
                </a:solidFill>
              </a:rPr>
              <a:t>TRAPASO CONOCIMIENTO FRAUDE INTERNO </a:t>
            </a:r>
            <a:endParaRPr lang="en-US" altLang="es-ES" sz="800">
              <a:solidFill>
                <a:srgbClr val="DF0024"/>
              </a:solidFill>
            </a:endParaRPr>
          </a:p>
        </p:txBody>
      </p:sp>
      <p:pic>
        <p:nvPicPr>
          <p:cNvPr id="58375" name="Imagen 19">
            <a:extLst>
              <a:ext uri="{FF2B5EF4-FFF2-40B4-BE49-F238E27FC236}">
                <a16:creationId xmlns:a16="http://schemas.microsoft.com/office/drawing/2014/main" id="{F1AAF7ED-B47C-B694-7676-6F168F67B4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6463" y="0"/>
            <a:ext cx="18875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Imagen 1">
            <a:extLst>
              <a:ext uri="{FF2B5EF4-FFF2-40B4-BE49-F238E27FC236}">
                <a16:creationId xmlns:a16="http://schemas.microsoft.com/office/drawing/2014/main" id="{35454E70-75FB-CEBE-781D-6A84D5FF83C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09900" y="1471613"/>
            <a:ext cx="5937250"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7" name="Rectángulo 3">
            <a:extLst>
              <a:ext uri="{FF2B5EF4-FFF2-40B4-BE49-F238E27FC236}">
                <a16:creationId xmlns:a16="http://schemas.microsoft.com/office/drawing/2014/main" id="{DCC9A36D-8253-F649-BF64-42982DCFB3A0}"/>
              </a:ext>
            </a:extLst>
          </p:cNvPr>
          <p:cNvSpPr>
            <a:spLocks noChangeArrowheads="1"/>
          </p:cNvSpPr>
          <p:nvPr/>
        </p:nvSpPr>
        <p:spPr bwMode="auto">
          <a:xfrm>
            <a:off x="157163" y="1212850"/>
            <a:ext cx="40116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lgn="just">
              <a:spcBef>
                <a:spcPts val="600"/>
              </a:spcBef>
              <a:spcAft>
                <a:spcPts val="600"/>
              </a:spcAft>
            </a:pPr>
            <a:r>
              <a:rPr lang="es-ES_tradnl" altLang="es-ES" sz="1100" i="1" u="none">
                <a:solidFill>
                  <a:schemeClr val="tx1"/>
                </a:solidFill>
                <a:latin typeface="Arial" panose="020B0604020202020204" pitchFamily="34" charset="0"/>
                <a:cs typeface="Times New Roman" panose="02020603050405020304" pitchFamily="18" charset="0"/>
              </a:rPr>
              <a:t>Gestión de Recibos</a:t>
            </a:r>
            <a:r>
              <a:rPr lang="es-ES_tradnl" altLang="es-ES" sz="1100" u="none">
                <a:solidFill>
                  <a:schemeClr val="tx1"/>
                </a:solidFill>
                <a:latin typeface="Arial" panose="020B0604020202020204" pitchFamily="34" charset="0"/>
                <a:cs typeface="Times New Roman" panose="02020603050405020304" pitchFamily="18" charset="0"/>
              </a:rPr>
              <a:t> es una aplicación web de PLATEA, accesible desde un navegador web en la dirección (URL) siguiente:</a:t>
            </a:r>
            <a:endParaRPr lang="es-ES" altLang="es-ES" sz="1100" u="none">
              <a:solidFill>
                <a:schemeClr val="tx1"/>
              </a:solidFill>
              <a:latin typeface="Arial" panose="020B0604020202020204" pitchFamily="34" charset="0"/>
              <a:cs typeface="Times New Roman" panose="02020603050405020304" pitchFamily="18" charset="0"/>
            </a:endParaRPr>
          </a:p>
          <a:p>
            <a:pPr algn="just">
              <a:spcBef>
                <a:spcPts val="600"/>
              </a:spcBef>
              <a:spcAft>
                <a:spcPts val="600"/>
              </a:spcAft>
            </a:pPr>
            <a:r>
              <a:rPr lang="es-ES_tradnl" altLang="es-ES" sz="1100" u="none">
                <a:solidFill>
                  <a:schemeClr val="tx1"/>
                </a:solidFill>
                <a:latin typeface="Arial" panose="020B0604020202020204" pitchFamily="34" charset="0"/>
                <a:cs typeface="Times New Roman" panose="02020603050405020304" pitchFamily="18" charset="0"/>
                <a:hlinkClick r:id="rId5"/>
              </a:rPr>
              <a:t>https://lcf.es.mapfre.net/en-US/app/gestion_recibos/</a:t>
            </a:r>
            <a:endParaRPr lang="es-ES" altLang="es-ES" sz="1100" u="none">
              <a:solidFill>
                <a:schemeClr val="tx1"/>
              </a:solidFill>
              <a:latin typeface="Arial" panose="020B0604020202020204" pitchFamily="34" charset="0"/>
              <a:cs typeface="Times New Roman" panose="02020603050405020304" pitchFamily="18" charset="0"/>
            </a:endParaRPr>
          </a:p>
        </p:txBody>
      </p:sp>
      <p:sp>
        <p:nvSpPr>
          <p:cNvPr id="13" name="Rectángulo 12">
            <a:extLst>
              <a:ext uri="{FF2B5EF4-FFF2-40B4-BE49-F238E27FC236}">
                <a16:creationId xmlns:a16="http://schemas.microsoft.com/office/drawing/2014/main" id="{32F467F4-F6AC-8AC8-16D9-1F5AB1BF8287}"/>
              </a:ext>
            </a:extLst>
          </p:cNvPr>
          <p:cNvSpPr/>
          <p:nvPr/>
        </p:nvSpPr>
        <p:spPr>
          <a:xfrm>
            <a:off x="271463" y="2179638"/>
            <a:ext cx="2566987" cy="2678112"/>
          </a:xfrm>
          <a:prstGeom prst="rect">
            <a:avLst/>
          </a:prstGeom>
        </p:spPr>
        <p:txBody>
          <a:bodyPr>
            <a:spAutoFit/>
          </a:bodyPr>
          <a:lstStyle/>
          <a:p>
            <a:pPr>
              <a:defRPr/>
            </a:pPr>
            <a:r>
              <a:rPr lang="es-ES" sz="1050" u="none" dirty="0">
                <a:solidFill>
                  <a:schemeClr val="tx1"/>
                </a:solidFill>
              </a:rPr>
              <a:t>Principales características técnicas:</a:t>
            </a:r>
          </a:p>
          <a:p>
            <a:pPr marL="171450" indent="-171450">
              <a:buFont typeface="Arial" panose="020B0604020202020204" pitchFamily="34" charset="0"/>
              <a:buChar char="•"/>
              <a:defRPr/>
            </a:pPr>
            <a:r>
              <a:rPr lang="es-ES" sz="1050" u="none" dirty="0">
                <a:solidFill>
                  <a:schemeClr val="tx1"/>
                </a:solidFill>
              </a:rPr>
              <a:t>Escenario desarrollado en Django .</a:t>
            </a:r>
          </a:p>
          <a:p>
            <a:pPr marL="171450" indent="-171450">
              <a:buFont typeface="Arial" panose="020B0604020202020204" pitchFamily="34" charset="0"/>
              <a:buChar char="•"/>
              <a:defRPr/>
            </a:pPr>
            <a:r>
              <a:rPr lang="es-ES" sz="1050" u="none" dirty="0">
                <a:solidFill>
                  <a:schemeClr val="tx1"/>
                </a:solidFill>
              </a:rPr>
              <a:t>Hace uso de la base de fraude interno para funcionalidades como </a:t>
            </a:r>
            <a:r>
              <a:rPr lang="es-ES" sz="1050" u="none" dirty="0" err="1">
                <a:solidFill>
                  <a:schemeClr val="tx1"/>
                </a:solidFill>
              </a:rPr>
              <a:t>popups</a:t>
            </a:r>
            <a:r>
              <a:rPr lang="es-ES" sz="1050" u="none" dirty="0">
                <a:solidFill>
                  <a:schemeClr val="tx1"/>
                </a:solidFill>
              </a:rPr>
              <a:t> , seguridad,</a:t>
            </a:r>
          </a:p>
          <a:p>
            <a:pPr marL="171450" indent="-171450">
              <a:buFont typeface="Arial" panose="020B0604020202020204" pitchFamily="34" charset="0"/>
              <a:buChar char="•"/>
              <a:defRPr/>
            </a:pPr>
            <a:r>
              <a:rPr lang="es-ES" sz="1050" u="none" dirty="0">
                <a:solidFill>
                  <a:schemeClr val="tx1"/>
                </a:solidFill>
              </a:rPr>
              <a:t>Actualmente no requiere de tareas de mantenimiento periódicas.</a:t>
            </a:r>
          </a:p>
          <a:p>
            <a:pPr marL="171450" indent="-171450">
              <a:buFont typeface="Arial" panose="020B0604020202020204" pitchFamily="34" charset="0"/>
              <a:buChar char="•"/>
              <a:defRPr/>
            </a:pPr>
            <a:r>
              <a:rPr lang="es-ES" sz="1050" u="none" dirty="0">
                <a:solidFill>
                  <a:schemeClr val="tx1"/>
                </a:solidFill>
              </a:rPr>
              <a:t>Este escenario incluirá de manera centralizada la detección de todo el fraude relacionados con los cobros y recibos asociados a los mismos.</a:t>
            </a:r>
          </a:p>
          <a:p>
            <a:pPr marL="171450" indent="-171450">
              <a:buFont typeface="Arial" panose="020B0604020202020204" pitchFamily="34" charset="0"/>
              <a:buChar char="•"/>
              <a:defRPr/>
            </a:pPr>
            <a:r>
              <a:rPr lang="es-ES" sz="1050" u="none" dirty="0">
                <a:solidFill>
                  <a:schemeClr val="tx1"/>
                </a:solidFill>
              </a:rPr>
              <a:t>Se creó a partir de Tesorería España.</a:t>
            </a:r>
          </a:p>
        </p:txBody>
      </p:sp>
      <p:graphicFrame>
        <p:nvGraphicFramePr>
          <p:cNvPr id="58379" name="Objeto 4">
            <a:extLst>
              <a:ext uri="{FF2B5EF4-FFF2-40B4-BE49-F238E27FC236}">
                <a16:creationId xmlns:a16="http://schemas.microsoft.com/office/drawing/2014/main" id="{473DE097-9728-B57D-0F0C-86CF2D2F7F38}"/>
              </a:ext>
            </a:extLst>
          </p:cNvPr>
          <p:cNvGraphicFramePr>
            <a:graphicFrameLocks noChangeAspect="1"/>
          </p:cNvGraphicFramePr>
          <p:nvPr/>
        </p:nvGraphicFramePr>
        <p:xfrm>
          <a:off x="6799263" y="758825"/>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6" imgW="914400" imgH="792480" progId="AcroExch.Document.DC">
                  <p:embed/>
                </p:oleObj>
              </mc:Choice>
              <mc:Fallback>
                <p:oleObj name="Acrobat Document" showAsIcon="1" r:id="rId6" imgW="914400" imgH="792480" progId="AcroExch.Document.DC">
                  <p:embed/>
                  <p:pic>
                    <p:nvPicPr>
                      <p:cNvPr id="58379" name="Objeto 4">
                        <a:extLst>
                          <a:ext uri="{FF2B5EF4-FFF2-40B4-BE49-F238E27FC236}">
                            <a16:creationId xmlns:a16="http://schemas.microsoft.com/office/drawing/2014/main" id="{473DE097-9728-B57D-0F0C-86CF2D2F7F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9263" y="758825"/>
                        <a:ext cx="9144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ángulo redondeado 14">
            <a:extLst>
              <a:ext uri="{FF2B5EF4-FFF2-40B4-BE49-F238E27FC236}">
                <a16:creationId xmlns:a16="http://schemas.microsoft.com/office/drawing/2014/main" id="{B5663CCE-2CC2-BB6B-BA70-4C0CF20A064E}"/>
              </a:ext>
            </a:extLst>
          </p:cNvPr>
          <p:cNvSpPr/>
          <p:nvPr/>
        </p:nvSpPr>
        <p:spPr bwMode="auto">
          <a:xfrm>
            <a:off x="4296487" y="1027496"/>
            <a:ext cx="977462" cy="40239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45720" rIns="45720" anchor="ctr"/>
          <a:lstStyle/>
          <a:p>
            <a:pPr algn="ctr" eaLnBrk="1" hangingPunct="1">
              <a:spcBef>
                <a:spcPct val="50000"/>
              </a:spcBef>
              <a:defRPr/>
            </a:pPr>
            <a:r>
              <a:rPr lang="es-ES" sz="1600" b="1" u="none" dirty="0">
                <a:solidFill>
                  <a:schemeClr val="bg1"/>
                </a:solidFill>
                <a:effectLst>
                  <a:outerShdw blurRad="38100" dist="38100" dir="2700000" algn="tl">
                    <a:srgbClr val="000000">
                      <a:alpha val="43137"/>
                    </a:srgbClr>
                  </a:outerShdw>
                </a:effectLst>
              </a:rPr>
              <a:t>Demo</a:t>
            </a:r>
            <a:endParaRPr lang="es-ES" b="1" u="none" dirty="0">
              <a:solidFill>
                <a:schemeClr val="bg1"/>
              </a:solidFill>
              <a:effectLst>
                <a:outerShdw blurRad="38100" dist="38100" dir="2700000" algn="tl">
                  <a:srgbClr val="000000">
                    <a:alpha val="43137"/>
                  </a:srgbClr>
                </a:outerShdw>
              </a:effectLst>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id="{40F60122-F818-9217-799F-D7BC9B287496}"/>
              </a:ext>
            </a:extLst>
          </p:cNvPr>
          <p:cNvSpPr>
            <a:spLocks noGrp="1" noChangeArrowheads="1"/>
          </p:cNvSpPr>
          <p:nvPr>
            <p:ph type="title" idx="4294967295"/>
          </p:nvPr>
        </p:nvSpPr>
        <p:spPr>
          <a:xfrm>
            <a:off x="296863" y="482600"/>
            <a:ext cx="3529012" cy="355600"/>
          </a:xfrm>
        </p:spPr>
        <p:txBody>
          <a:bodyPr/>
          <a:lstStyle/>
          <a:p>
            <a:pPr eaLnBrk="1" hangingPunct="1">
              <a:lnSpc>
                <a:spcPts val="2500"/>
              </a:lnSpc>
            </a:pPr>
            <a:r>
              <a:rPr lang="es-ES_tradnl" altLang="es-ES"/>
              <a:t>FSL ITALIA</a:t>
            </a:r>
          </a:p>
        </p:txBody>
      </p:sp>
      <p:sp>
        <p:nvSpPr>
          <p:cNvPr id="17" name="5 Marcador de pie de página">
            <a:extLst>
              <a:ext uri="{FF2B5EF4-FFF2-40B4-BE49-F238E27FC236}">
                <a16:creationId xmlns:a16="http://schemas.microsoft.com/office/drawing/2014/main" id="{E968BB7D-B2D6-F226-BF75-A5833DB51FDD}"/>
              </a:ext>
            </a:extLst>
          </p:cNvPr>
          <p:cNvSpPr txBox="1">
            <a:spLocks/>
          </p:cNvSpPr>
          <p:nvPr/>
        </p:nvSpPr>
        <p:spPr bwMode="gray">
          <a:xfrm>
            <a:off x="298450" y="196850"/>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lnSpc>
                <a:spcPct val="95000"/>
              </a:lnSpc>
              <a:spcBef>
                <a:spcPct val="50000"/>
              </a:spcBef>
              <a:spcAft>
                <a:spcPct val="20000"/>
              </a:spcAft>
              <a:buChar char="•"/>
              <a:tabLst>
                <a:tab pos="2517775" algn="r"/>
              </a:tabLst>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tabLst>
                <a:tab pos="2517775" algn="r"/>
              </a:tabLst>
              <a:defRPr sz="2000">
                <a:solidFill>
                  <a:schemeClr val="tx1"/>
                </a:solidFill>
                <a:latin typeface="Avenir LT 45 Book" pitchFamily="2" charset="0"/>
              </a:defRPr>
            </a:lvl2pPr>
            <a:lvl3pPr marL="1143000" indent="-228600" eaLnBrk="0" hangingPunct="0">
              <a:lnSpc>
                <a:spcPct val="95000"/>
              </a:lnSpc>
              <a:spcBef>
                <a:spcPct val="25000"/>
              </a:spcBef>
              <a:buChar char="–"/>
              <a:tabLst>
                <a:tab pos="2517775" algn="r"/>
              </a:tabLst>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tabLst>
                <a:tab pos="2517775" algn="r"/>
              </a:tabLst>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tabLst>
                <a:tab pos="2517775" algn="r"/>
              </a:tabLst>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r>
              <a:rPr lang="en-US" altLang="es-ES" sz="900" b="1" u="none" dirty="0">
                <a:solidFill>
                  <a:schemeClr val="bg2"/>
                </a:solidFill>
                <a:latin typeface="+mj-lt"/>
                <a:ea typeface="Verdana" pitchFamily="34" charset="0"/>
                <a:cs typeface="Verdana" pitchFamily="34" charset="0"/>
              </a:rPr>
              <a:t>Proyecto de DJANGO</a:t>
            </a:r>
          </a:p>
        </p:txBody>
      </p:sp>
      <p:sp>
        <p:nvSpPr>
          <p:cNvPr id="18" name="Rectangle 18">
            <a:extLst>
              <a:ext uri="{FF2B5EF4-FFF2-40B4-BE49-F238E27FC236}">
                <a16:creationId xmlns:a16="http://schemas.microsoft.com/office/drawing/2014/main" id="{7332DF7C-D9FB-B211-FBFC-16C782F78852}"/>
              </a:ext>
            </a:extLst>
          </p:cNvPr>
          <p:cNvSpPr txBox="1">
            <a:spLocks noChangeArrowheads="1"/>
          </p:cNvSpPr>
          <p:nvPr/>
        </p:nvSpPr>
        <p:spPr bwMode="gray">
          <a:xfrm>
            <a:off x="2701925" y="5318125"/>
            <a:ext cx="731838"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indent="-220663" eaLnBrk="0" hangingPunct="0">
              <a:lnSpc>
                <a:spcPct val="95000"/>
              </a:lnSpc>
              <a:spcBef>
                <a:spcPct val="25000"/>
              </a:spcBef>
              <a:buChar char="–"/>
              <a:defRPr sz="2400">
                <a:solidFill>
                  <a:schemeClr val="tx1"/>
                </a:solidFill>
                <a:latin typeface="Avenir LT 45 Book" pitchFamily="2" charset="0"/>
              </a:defRPr>
            </a:lvl3pPr>
            <a:lvl4pPr indent="-233363" eaLnBrk="0" hangingPunct="0">
              <a:lnSpc>
                <a:spcPct val="95000"/>
              </a:lnSpc>
              <a:spcBef>
                <a:spcPct val="25000"/>
              </a:spcBef>
              <a:buSzPct val="70000"/>
              <a:buChar char="•"/>
              <a:defRPr sz="1600">
                <a:solidFill>
                  <a:schemeClr val="tx1"/>
                </a:solidFill>
                <a:latin typeface="Avenir LT 45 Book" pitchFamily="2" charset="0"/>
              </a:defRPr>
            </a:lvl4pPr>
            <a:lvl5pPr indent="-193675" eaLnBrk="0" hangingPunct="0">
              <a:lnSpc>
                <a:spcPct val="95000"/>
              </a:lnSpc>
              <a:spcBef>
                <a:spcPct val="15000"/>
              </a:spcBef>
              <a:buSzPct val="70000"/>
              <a:buChar char="–"/>
              <a:defRPr sz="1600">
                <a:solidFill>
                  <a:schemeClr val="tx1"/>
                </a:solidFill>
                <a:latin typeface="Avenir LT 45 Book" pitchFamily="2" charset="0"/>
              </a:defRPr>
            </a:lvl5pPr>
            <a:lvl6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br>
              <a:rPr lang="en-US" altLang="es-ES" sz="900" u="none" dirty="0">
                <a:solidFill>
                  <a:srgbClr val="DF0024"/>
                </a:solidFill>
                <a:latin typeface="+mj-lt"/>
              </a:rPr>
            </a:br>
            <a:r>
              <a:rPr lang="en-US" altLang="es-ES" sz="900" u="none" dirty="0">
                <a:solidFill>
                  <a:srgbClr val="DF0024"/>
                </a:solidFill>
                <a:latin typeface="+mj-lt"/>
              </a:rPr>
              <a:t> </a:t>
            </a:r>
          </a:p>
          <a:p>
            <a:pPr eaLnBrk="1" hangingPunct="1">
              <a:lnSpc>
                <a:spcPct val="90000"/>
              </a:lnSpc>
              <a:spcBef>
                <a:spcPct val="0"/>
              </a:spcBef>
              <a:spcAft>
                <a:spcPct val="0"/>
              </a:spcAft>
              <a:buFontTx/>
              <a:buNone/>
              <a:defRPr/>
            </a:pPr>
            <a:fld id="{3814EEE7-E6F5-463B-BA08-6C7F7F39F614}" type="datetime1">
              <a:rPr lang="en-US" altLang="es-ES" sz="800" u="none" smtClean="0">
                <a:solidFill>
                  <a:srgbClr val="DF0024"/>
                </a:solidFill>
                <a:latin typeface="+mj-lt"/>
              </a:rPr>
              <a:pPr eaLnBrk="1" hangingPunct="1">
                <a:lnSpc>
                  <a:spcPct val="90000"/>
                </a:lnSpc>
                <a:spcBef>
                  <a:spcPct val="0"/>
                </a:spcBef>
                <a:spcAft>
                  <a:spcPct val="0"/>
                </a:spcAft>
                <a:buFontTx/>
                <a:buNone/>
                <a:defRPr/>
              </a:pPr>
              <a:t>2/19/2023</a:t>
            </a:fld>
            <a:endParaRPr lang="en-US" altLang="es-ES" sz="800" u="none" dirty="0">
              <a:solidFill>
                <a:srgbClr val="DF0024"/>
              </a:solidFill>
              <a:latin typeface="+mj-lt"/>
            </a:endParaRPr>
          </a:p>
        </p:txBody>
      </p:sp>
      <p:sp>
        <p:nvSpPr>
          <p:cNvPr id="60421" name="Rectangle 20">
            <a:extLst>
              <a:ext uri="{FF2B5EF4-FFF2-40B4-BE49-F238E27FC236}">
                <a16:creationId xmlns:a16="http://schemas.microsoft.com/office/drawing/2014/main" id="{8722A761-96BB-2F7E-55B0-CB730383DC88}"/>
              </a:ext>
            </a:extLst>
          </p:cNvPr>
          <p:cNvSpPr txBox="1">
            <a:spLocks noChangeArrowheads="1"/>
          </p:cNvSpPr>
          <p:nvPr/>
        </p:nvSpPr>
        <p:spPr bwMode="gray">
          <a:xfrm>
            <a:off x="3862388" y="5318125"/>
            <a:ext cx="600075"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algn="r" eaLnBrk="1" hangingPunct="1">
              <a:lnSpc>
                <a:spcPct val="90000"/>
              </a:lnSpc>
              <a:spcBef>
                <a:spcPct val="0"/>
              </a:spcBef>
              <a:spcAft>
                <a:spcPct val="0"/>
              </a:spcAft>
            </a:pPr>
            <a:r>
              <a:rPr lang="en-US" altLang="es-ES" sz="800" u="none">
                <a:solidFill>
                  <a:srgbClr val="DF0024"/>
                </a:solidFill>
              </a:rPr>
              <a:t>Page</a:t>
            </a:r>
            <a:r>
              <a:rPr lang="es-ES" altLang="es-ES" sz="800" u="none">
                <a:solidFill>
                  <a:srgbClr val="DF0024"/>
                </a:solidFill>
              </a:rPr>
              <a:t> </a:t>
            </a:r>
            <a:fld id="{ED62E250-B1A9-477B-B2EE-4B3A624AF669}" type="slidenum">
              <a:rPr lang="es-ES" altLang="es-ES" sz="800" u="none">
                <a:solidFill>
                  <a:srgbClr val="DF0024"/>
                </a:solidFill>
              </a:rPr>
              <a:pPr algn="r" eaLnBrk="1" hangingPunct="1">
                <a:lnSpc>
                  <a:spcPct val="90000"/>
                </a:lnSpc>
                <a:spcBef>
                  <a:spcPct val="0"/>
                </a:spcBef>
                <a:spcAft>
                  <a:spcPct val="0"/>
                </a:spcAft>
              </a:pPr>
              <a:t>31</a:t>
            </a:fld>
            <a:endParaRPr lang="es-ES" altLang="es-ES" sz="800" u="none">
              <a:solidFill>
                <a:srgbClr val="DF0024"/>
              </a:solidFill>
            </a:endParaRPr>
          </a:p>
        </p:txBody>
      </p:sp>
      <p:sp>
        <p:nvSpPr>
          <p:cNvPr id="60422" name="1 Marcador de pie de página">
            <a:extLst>
              <a:ext uri="{FF2B5EF4-FFF2-40B4-BE49-F238E27FC236}">
                <a16:creationId xmlns:a16="http://schemas.microsoft.com/office/drawing/2014/main" id="{08955581-E62A-F6C1-9FFC-4EB2AC462131}"/>
              </a:ext>
            </a:extLst>
          </p:cNvPr>
          <p:cNvSpPr>
            <a:spLocks noGrp="1"/>
          </p:cNvSpPr>
          <p:nvPr>
            <p:ph type="ftr" sz="quarter" idx="11"/>
          </p:nvPr>
        </p:nvSpPr>
        <p:spPr>
          <a:xfrm>
            <a:off x="298450" y="5318125"/>
            <a:ext cx="2513013" cy="233363"/>
          </a:xfrm>
          <a:noFill/>
        </p:spPr>
        <p:txBody>
          <a:bodyPr/>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a:lnSpc>
                <a:spcPct val="90000"/>
              </a:lnSpc>
              <a:spcBef>
                <a:spcPct val="0"/>
              </a:spcBef>
              <a:spcAft>
                <a:spcPct val="0"/>
              </a:spcAft>
            </a:pPr>
            <a:r>
              <a:rPr lang="es-ES" altLang="es-ES" sz="800">
                <a:solidFill>
                  <a:srgbClr val="DF0024"/>
                </a:solidFill>
              </a:rPr>
              <a:t>TRAPASO CONOCIMIENTO FRAUDE INTERNO </a:t>
            </a:r>
            <a:endParaRPr lang="en-US" altLang="es-ES" sz="800">
              <a:solidFill>
                <a:srgbClr val="DF0024"/>
              </a:solidFill>
            </a:endParaRPr>
          </a:p>
        </p:txBody>
      </p:sp>
      <p:sp>
        <p:nvSpPr>
          <p:cNvPr id="60423" name="Rectángulo 1">
            <a:extLst>
              <a:ext uri="{FF2B5EF4-FFF2-40B4-BE49-F238E27FC236}">
                <a16:creationId xmlns:a16="http://schemas.microsoft.com/office/drawing/2014/main" id="{3F28DF7D-432E-C9AC-8902-C9D5B9A5EA8C}"/>
              </a:ext>
            </a:extLst>
          </p:cNvPr>
          <p:cNvSpPr>
            <a:spLocks noChangeArrowheads="1"/>
          </p:cNvSpPr>
          <p:nvPr/>
        </p:nvSpPr>
        <p:spPr bwMode="auto">
          <a:xfrm>
            <a:off x="192088" y="1104900"/>
            <a:ext cx="3478212"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lgn="just">
              <a:spcBef>
                <a:spcPts val="600"/>
              </a:spcBef>
              <a:spcAft>
                <a:spcPts val="600"/>
              </a:spcAft>
            </a:pPr>
            <a:r>
              <a:rPr lang="es-ES_tradnl" altLang="es-ES" sz="1200" i="1" u="none">
                <a:solidFill>
                  <a:schemeClr val="tx1"/>
                </a:solidFill>
                <a:latin typeface="Arial" panose="020B0604020202020204" pitchFamily="34" charset="0"/>
                <a:cs typeface="Times New Roman" panose="02020603050405020304" pitchFamily="18" charset="0"/>
              </a:rPr>
              <a:t>Lista de Sanciones Financieras</a:t>
            </a:r>
            <a:r>
              <a:rPr lang="es-ES_tradnl" altLang="es-ES" sz="1200" u="none">
                <a:solidFill>
                  <a:schemeClr val="tx1"/>
                </a:solidFill>
                <a:latin typeface="Arial" panose="020B0604020202020204" pitchFamily="34" charset="0"/>
                <a:cs typeface="Times New Roman" panose="02020603050405020304" pitchFamily="18" charset="0"/>
              </a:rPr>
              <a:t> es una aplicación web de PLATEA, accesible desde un navegador web en la dirección (URL) siguiente:</a:t>
            </a:r>
            <a:endParaRPr lang="es-ES" altLang="es-ES" sz="1200" u="none">
              <a:solidFill>
                <a:schemeClr val="tx1"/>
              </a:solidFill>
              <a:latin typeface="Arial" panose="020B0604020202020204" pitchFamily="34" charset="0"/>
              <a:cs typeface="Times New Roman" panose="02020603050405020304" pitchFamily="18" charset="0"/>
            </a:endParaRPr>
          </a:p>
          <a:p>
            <a:pPr algn="ctr">
              <a:spcBef>
                <a:spcPts val="600"/>
              </a:spcBef>
              <a:spcAft>
                <a:spcPts val="600"/>
              </a:spcAft>
            </a:pPr>
            <a:r>
              <a:rPr lang="es-ES_tradnl" altLang="es-ES" sz="1200" u="none">
                <a:solidFill>
                  <a:schemeClr val="tx1"/>
                </a:solidFill>
                <a:latin typeface="Arial" panose="020B0604020202020204" pitchFamily="34" charset="0"/>
                <a:cs typeface="Times New Roman" panose="02020603050405020304" pitchFamily="18" charset="0"/>
                <a:hlinkClick r:id="rId3"/>
              </a:rPr>
              <a:t>https://lcf.es.mapfre.net/</a:t>
            </a:r>
            <a:endParaRPr lang="es-ES" altLang="es-ES" sz="1200" u="none">
              <a:solidFill>
                <a:schemeClr val="tx1"/>
              </a:solidFill>
              <a:latin typeface="Arial" panose="020B0604020202020204" pitchFamily="34" charset="0"/>
              <a:cs typeface="Times New Roman" panose="02020603050405020304" pitchFamily="18" charset="0"/>
            </a:endParaRPr>
          </a:p>
        </p:txBody>
      </p:sp>
      <p:pic>
        <p:nvPicPr>
          <p:cNvPr id="60424" name="Imagen 2">
            <a:extLst>
              <a:ext uri="{FF2B5EF4-FFF2-40B4-BE49-F238E27FC236}">
                <a16:creationId xmlns:a16="http://schemas.microsoft.com/office/drawing/2014/main" id="{1D320A26-9EB8-C354-876C-4534A2D762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5425" y="1173163"/>
            <a:ext cx="4518025"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5" name="Rectángulo 3">
            <a:extLst>
              <a:ext uri="{FF2B5EF4-FFF2-40B4-BE49-F238E27FC236}">
                <a16:creationId xmlns:a16="http://schemas.microsoft.com/office/drawing/2014/main" id="{019E784D-9BA9-D0D3-80D0-42A3445824BA}"/>
              </a:ext>
            </a:extLst>
          </p:cNvPr>
          <p:cNvSpPr>
            <a:spLocks noChangeArrowheads="1"/>
          </p:cNvSpPr>
          <p:nvPr/>
        </p:nvSpPr>
        <p:spPr bwMode="auto">
          <a:xfrm>
            <a:off x="4008438" y="4275138"/>
            <a:ext cx="4572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lgn="just"/>
            <a:r>
              <a:rPr lang="es-ES" altLang="es-ES" sz="1100" u="none">
                <a:solidFill>
                  <a:schemeClr val="tx1"/>
                </a:solidFill>
                <a:latin typeface="Arial" panose="020B0604020202020204" pitchFamily="34" charset="0"/>
                <a:cs typeface="Times New Roman" panose="02020603050405020304" pitchFamily="18" charset="0"/>
              </a:rPr>
              <a:t>A efectos informativos, la figura siguiente muestra de forma esquemática los diferentes paneles que conforman la versión actual de la aplicación, así como la relación entre los mismos</a:t>
            </a:r>
            <a:endParaRPr lang="es-ES" altLang="es-ES" sz="1100" u="none">
              <a:solidFill>
                <a:schemeClr val="tx1"/>
              </a:solidFill>
            </a:endParaRPr>
          </a:p>
        </p:txBody>
      </p:sp>
      <p:sp>
        <p:nvSpPr>
          <p:cNvPr id="13" name="TextBox 3">
            <a:extLst>
              <a:ext uri="{FF2B5EF4-FFF2-40B4-BE49-F238E27FC236}">
                <a16:creationId xmlns:a16="http://schemas.microsoft.com/office/drawing/2014/main" id="{FB70C3A3-8229-3B97-911D-8E0D7C3C388C}"/>
              </a:ext>
            </a:extLst>
          </p:cNvPr>
          <p:cNvSpPr txBox="1"/>
          <p:nvPr/>
        </p:nvSpPr>
        <p:spPr>
          <a:xfrm>
            <a:off x="215900" y="2168525"/>
            <a:ext cx="3632200" cy="3348038"/>
          </a:xfrm>
          <a:prstGeom prst="rect">
            <a:avLst/>
          </a:prstGeom>
          <a:noFill/>
        </p:spPr>
        <p:txBody>
          <a:bodyPr lIns="0" tIns="0" rIns="0" bIns="0">
            <a:spAutoFit/>
          </a:bodyPr>
          <a:lstStyle/>
          <a:p>
            <a:pPr>
              <a:lnSpc>
                <a:spcPct val="150000"/>
              </a:lnSpc>
              <a:defRPr/>
            </a:pPr>
            <a:r>
              <a:rPr lang="es-ES" sz="1050" u="none" dirty="0">
                <a:solidFill>
                  <a:schemeClr val="tx1"/>
                </a:solidFill>
              </a:rPr>
              <a:t>Existen diversas fuentes de datos de listas negras, las usadas por esta aplicación son:</a:t>
            </a:r>
          </a:p>
          <a:p>
            <a:pPr marL="171450" indent="-171450">
              <a:lnSpc>
                <a:spcPct val="150000"/>
              </a:lnSpc>
              <a:buFont typeface="Arial" panose="020B0604020202020204" pitchFamily="34" charset="0"/>
              <a:buChar char="•"/>
              <a:defRPr/>
            </a:pPr>
            <a:r>
              <a:rPr lang="es-ES" sz="1050" b="1" u="none" dirty="0">
                <a:solidFill>
                  <a:schemeClr val="tx1"/>
                </a:solidFill>
              </a:rPr>
              <a:t>Listas negras financieras</a:t>
            </a:r>
            <a:r>
              <a:rPr lang="es-ES" sz="1050" u="none" dirty="0">
                <a:solidFill>
                  <a:schemeClr val="tx1"/>
                </a:solidFill>
              </a:rPr>
              <a:t>. Estas listas son externas y son dadas por varias organizaciones:</a:t>
            </a:r>
          </a:p>
          <a:p>
            <a:pPr marL="895335" lvl="1" indent="-285750">
              <a:lnSpc>
                <a:spcPct val="150000"/>
              </a:lnSpc>
              <a:buFont typeface="Wingdings" panose="05000000000000000000" pitchFamily="2" charset="2"/>
              <a:buChar char="Ø"/>
              <a:defRPr/>
            </a:pPr>
            <a:r>
              <a:rPr lang="es-ES" sz="1050" b="1" u="none" dirty="0">
                <a:solidFill>
                  <a:schemeClr val="tx1"/>
                </a:solidFill>
              </a:rPr>
              <a:t>ONU.</a:t>
            </a:r>
          </a:p>
          <a:p>
            <a:pPr marL="895335" lvl="1" indent="-285750">
              <a:lnSpc>
                <a:spcPct val="150000"/>
              </a:lnSpc>
              <a:buFont typeface="Wingdings" panose="05000000000000000000" pitchFamily="2" charset="2"/>
              <a:buChar char="Ø"/>
              <a:defRPr/>
            </a:pPr>
            <a:r>
              <a:rPr lang="es-ES" sz="1050" b="1" u="none" dirty="0">
                <a:solidFill>
                  <a:schemeClr val="tx1"/>
                </a:solidFill>
              </a:rPr>
              <a:t>SDN OFAC.</a:t>
            </a:r>
          </a:p>
          <a:p>
            <a:pPr marL="895335" lvl="1" indent="-285750">
              <a:lnSpc>
                <a:spcPct val="150000"/>
              </a:lnSpc>
              <a:buFont typeface="Wingdings" panose="05000000000000000000" pitchFamily="2" charset="2"/>
              <a:buChar char="Ø"/>
              <a:defRPr/>
            </a:pPr>
            <a:r>
              <a:rPr lang="es-ES" sz="1050" b="1" u="none" dirty="0">
                <a:solidFill>
                  <a:schemeClr val="tx1"/>
                </a:solidFill>
              </a:rPr>
              <a:t>UE.</a:t>
            </a:r>
          </a:p>
          <a:p>
            <a:pPr marL="895335" lvl="1" indent="-285750">
              <a:lnSpc>
                <a:spcPct val="150000"/>
              </a:lnSpc>
              <a:buFont typeface="Wingdings" panose="05000000000000000000" pitchFamily="2" charset="2"/>
              <a:buChar char="Ø"/>
              <a:defRPr/>
            </a:pPr>
            <a:r>
              <a:rPr lang="es-ES" sz="1050" b="1" u="none" dirty="0">
                <a:solidFill>
                  <a:schemeClr val="tx1"/>
                </a:solidFill>
              </a:rPr>
              <a:t>UK HMT.</a:t>
            </a:r>
          </a:p>
          <a:p>
            <a:pPr marL="895335" lvl="1" indent="-285750">
              <a:lnSpc>
                <a:spcPct val="150000"/>
              </a:lnSpc>
              <a:buFont typeface="Wingdings" panose="05000000000000000000" pitchFamily="2" charset="2"/>
              <a:buChar char="Ø"/>
              <a:defRPr/>
            </a:pPr>
            <a:r>
              <a:rPr lang="es-ES" sz="1050" b="1" u="none" dirty="0">
                <a:solidFill>
                  <a:schemeClr val="tx1"/>
                </a:solidFill>
              </a:rPr>
              <a:t>USA OFAC.</a:t>
            </a:r>
            <a:endParaRPr lang="es-ES" sz="1050" u="none" dirty="0">
              <a:solidFill>
                <a:schemeClr val="tx1"/>
              </a:solidFill>
            </a:endParaRPr>
          </a:p>
          <a:p>
            <a:pPr>
              <a:lnSpc>
                <a:spcPct val="150000"/>
              </a:lnSpc>
              <a:defRPr/>
            </a:pPr>
            <a:r>
              <a:rPr lang="es-ES" sz="1000" u="none" dirty="0">
                <a:solidFill>
                  <a:schemeClr val="tx1"/>
                </a:solidFill>
              </a:rPr>
              <a:t>Paraísos fiscales. Comprobando varios países o regiones propicias a fraude, sacamos un indicio de fraude.</a:t>
            </a:r>
          </a:p>
          <a:p>
            <a:pPr>
              <a:lnSpc>
                <a:spcPct val="150000"/>
              </a:lnSpc>
              <a:defRPr/>
            </a:pPr>
            <a:r>
              <a:rPr lang="es-ES" sz="1000" u="none" dirty="0">
                <a:solidFill>
                  <a:schemeClr val="tx1"/>
                </a:solidFill>
              </a:rPr>
              <a:t>Riesgos agravados de terceros (</a:t>
            </a:r>
            <a:r>
              <a:rPr lang="es-ES" sz="1000" u="none" dirty="0" err="1">
                <a:solidFill>
                  <a:schemeClr val="tx1"/>
                </a:solidFill>
              </a:rPr>
              <a:t>verti</a:t>
            </a:r>
            <a:r>
              <a:rPr lang="es-ES" sz="1000" u="none" dirty="0">
                <a:solidFill>
                  <a:schemeClr val="tx1"/>
                </a:solidFill>
              </a:rPr>
              <a:t>). Son los infractores de las compañías relacionadas con MAPFRE.</a:t>
            </a:r>
          </a:p>
          <a:p>
            <a:pPr>
              <a:lnSpc>
                <a:spcPct val="150000"/>
              </a:lnSpc>
              <a:defRPr/>
            </a:pPr>
            <a:endParaRPr lang="es-ES" sz="1050" u="none" dirty="0">
              <a:solidFill>
                <a:schemeClr val="tx1"/>
              </a:solidFill>
            </a:endParaRPr>
          </a:p>
        </p:txBody>
      </p:sp>
      <p:graphicFrame>
        <p:nvGraphicFramePr>
          <p:cNvPr id="60427" name="Objeto 5">
            <a:extLst>
              <a:ext uri="{FF2B5EF4-FFF2-40B4-BE49-F238E27FC236}">
                <a16:creationId xmlns:a16="http://schemas.microsoft.com/office/drawing/2014/main" id="{60C14A91-ABAB-9C3F-FA55-40B664975F23}"/>
              </a:ext>
            </a:extLst>
          </p:cNvPr>
          <p:cNvGraphicFramePr>
            <a:graphicFrameLocks noChangeAspect="1"/>
          </p:cNvGraphicFramePr>
          <p:nvPr/>
        </p:nvGraphicFramePr>
        <p:xfrm>
          <a:off x="7369175" y="333375"/>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5" imgW="914400" imgH="792480" progId="AcroExch.Document.DC">
                  <p:embed/>
                </p:oleObj>
              </mc:Choice>
              <mc:Fallback>
                <p:oleObj name="Acrobat Document" showAsIcon="1" r:id="rId5" imgW="914400" imgH="792480" progId="AcroExch.Document.DC">
                  <p:embed/>
                  <p:pic>
                    <p:nvPicPr>
                      <p:cNvPr id="60427" name="Objeto 5">
                        <a:extLst>
                          <a:ext uri="{FF2B5EF4-FFF2-40B4-BE49-F238E27FC236}">
                            <a16:creationId xmlns:a16="http://schemas.microsoft.com/office/drawing/2014/main" id="{60C14A91-ABAB-9C3F-FA55-40B664975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9175" y="333375"/>
                        <a:ext cx="9144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ángulo redondeado 15">
            <a:extLst>
              <a:ext uri="{FF2B5EF4-FFF2-40B4-BE49-F238E27FC236}">
                <a16:creationId xmlns:a16="http://schemas.microsoft.com/office/drawing/2014/main" id="{56D3BBFB-E65B-23DE-11BD-3E2C7911A5BF}"/>
              </a:ext>
            </a:extLst>
          </p:cNvPr>
          <p:cNvSpPr/>
          <p:nvPr/>
        </p:nvSpPr>
        <p:spPr bwMode="auto">
          <a:xfrm>
            <a:off x="4262996" y="746880"/>
            <a:ext cx="977462" cy="40239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45720" rIns="45720" anchor="ctr"/>
          <a:lstStyle/>
          <a:p>
            <a:pPr algn="ctr" eaLnBrk="1" hangingPunct="1">
              <a:spcBef>
                <a:spcPct val="50000"/>
              </a:spcBef>
              <a:defRPr/>
            </a:pPr>
            <a:r>
              <a:rPr lang="es-ES" sz="1600" b="1" u="none" dirty="0">
                <a:solidFill>
                  <a:schemeClr val="bg1"/>
                </a:solidFill>
                <a:effectLst>
                  <a:outerShdw blurRad="38100" dist="38100" dir="2700000" algn="tl">
                    <a:srgbClr val="000000">
                      <a:alpha val="43137"/>
                    </a:srgbClr>
                  </a:outerShdw>
                </a:effectLst>
              </a:rPr>
              <a:t>Demo</a:t>
            </a:r>
            <a:endParaRPr lang="es-ES" b="1" u="none" dirty="0">
              <a:solidFill>
                <a:schemeClr val="bg1"/>
              </a:solidFill>
              <a:effectLst>
                <a:outerShdw blurRad="38100" dist="38100" dir="2700000" algn="tl">
                  <a:srgbClr val="000000">
                    <a:alpha val="43137"/>
                  </a:srgbClr>
                </a:outerShdw>
              </a:effectLst>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id="{4AC63DBC-4E1A-0A05-2FE6-406D3B20E58B}"/>
              </a:ext>
            </a:extLst>
          </p:cNvPr>
          <p:cNvSpPr>
            <a:spLocks noGrp="1" noChangeArrowheads="1"/>
          </p:cNvSpPr>
          <p:nvPr>
            <p:ph type="title" idx="4294967295"/>
          </p:nvPr>
        </p:nvSpPr>
        <p:spPr>
          <a:xfrm>
            <a:off x="296863" y="482600"/>
            <a:ext cx="3529012" cy="355600"/>
          </a:xfrm>
        </p:spPr>
        <p:txBody>
          <a:bodyPr/>
          <a:lstStyle/>
          <a:p>
            <a:pPr eaLnBrk="1" hangingPunct="1">
              <a:lnSpc>
                <a:spcPts val="2500"/>
              </a:lnSpc>
            </a:pPr>
            <a:r>
              <a:rPr lang="es-ES_tradnl" altLang="es-ES"/>
              <a:t>FSL VENEZUELA</a:t>
            </a:r>
          </a:p>
        </p:txBody>
      </p:sp>
      <p:sp>
        <p:nvSpPr>
          <p:cNvPr id="17" name="5 Marcador de pie de página">
            <a:extLst>
              <a:ext uri="{FF2B5EF4-FFF2-40B4-BE49-F238E27FC236}">
                <a16:creationId xmlns:a16="http://schemas.microsoft.com/office/drawing/2014/main" id="{36210C86-C981-C89D-680F-BAC27FB07D40}"/>
              </a:ext>
            </a:extLst>
          </p:cNvPr>
          <p:cNvSpPr txBox="1">
            <a:spLocks/>
          </p:cNvSpPr>
          <p:nvPr/>
        </p:nvSpPr>
        <p:spPr bwMode="gray">
          <a:xfrm>
            <a:off x="298450" y="196850"/>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lnSpc>
                <a:spcPct val="95000"/>
              </a:lnSpc>
              <a:spcBef>
                <a:spcPct val="50000"/>
              </a:spcBef>
              <a:spcAft>
                <a:spcPct val="20000"/>
              </a:spcAft>
              <a:buChar char="•"/>
              <a:tabLst>
                <a:tab pos="2517775" algn="r"/>
              </a:tabLst>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tabLst>
                <a:tab pos="2517775" algn="r"/>
              </a:tabLst>
              <a:defRPr sz="2000">
                <a:solidFill>
                  <a:schemeClr val="tx1"/>
                </a:solidFill>
                <a:latin typeface="Avenir LT 45 Book" pitchFamily="2" charset="0"/>
              </a:defRPr>
            </a:lvl2pPr>
            <a:lvl3pPr marL="1143000" indent="-228600" eaLnBrk="0" hangingPunct="0">
              <a:lnSpc>
                <a:spcPct val="95000"/>
              </a:lnSpc>
              <a:spcBef>
                <a:spcPct val="25000"/>
              </a:spcBef>
              <a:buChar char="–"/>
              <a:tabLst>
                <a:tab pos="2517775" algn="r"/>
              </a:tabLst>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tabLst>
                <a:tab pos="2517775" algn="r"/>
              </a:tabLst>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tabLst>
                <a:tab pos="2517775" algn="r"/>
              </a:tabLst>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r>
              <a:rPr lang="en-US" altLang="es-ES" sz="900" b="1" u="none" dirty="0">
                <a:solidFill>
                  <a:schemeClr val="bg2"/>
                </a:solidFill>
                <a:latin typeface="+mj-lt"/>
                <a:ea typeface="Verdana" pitchFamily="34" charset="0"/>
                <a:cs typeface="Verdana" pitchFamily="34" charset="0"/>
              </a:rPr>
              <a:t>Proyecto de DJANGO</a:t>
            </a:r>
          </a:p>
        </p:txBody>
      </p:sp>
      <p:sp>
        <p:nvSpPr>
          <p:cNvPr id="18" name="Rectangle 18">
            <a:extLst>
              <a:ext uri="{FF2B5EF4-FFF2-40B4-BE49-F238E27FC236}">
                <a16:creationId xmlns:a16="http://schemas.microsoft.com/office/drawing/2014/main" id="{D1A802CE-B7AB-4F55-F282-57D79EB7116F}"/>
              </a:ext>
            </a:extLst>
          </p:cNvPr>
          <p:cNvSpPr txBox="1">
            <a:spLocks noChangeArrowheads="1"/>
          </p:cNvSpPr>
          <p:nvPr/>
        </p:nvSpPr>
        <p:spPr bwMode="gray">
          <a:xfrm>
            <a:off x="2701925" y="5318125"/>
            <a:ext cx="731838"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indent="-220663" eaLnBrk="0" hangingPunct="0">
              <a:lnSpc>
                <a:spcPct val="95000"/>
              </a:lnSpc>
              <a:spcBef>
                <a:spcPct val="25000"/>
              </a:spcBef>
              <a:buChar char="–"/>
              <a:defRPr sz="2400">
                <a:solidFill>
                  <a:schemeClr val="tx1"/>
                </a:solidFill>
                <a:latin typeface="Avenir LT 45 Book" pitchFamily="2" charset="0"/>
              </a:defRPr>
            </a:lvl3pPr>
            <a:lvl4pPr indent="-233363" eaLnBrk="0" hangingPunct="0">
              <a:lnSpc>
                <a:spcPct val="95000"/>
              </a:lnSpc>
              <a:spcBef>
                <a:spcPct val="25000"/>
              </a:spcBef>
              <a:buSzPct val="70000"/>
              <a:buChar char="•"/>
              <a:defRPr sz="1600">
                <a:solidFill>
                  <a:schemeClr val="tx1"/>
                </a:solidFill>
                <a:latin typeface="Avenir LT 45 Book" pitchFamily="2" charset="0"/>
              </a:defRPr>
            </a:lvl4pPr>
            <a:lvl5pPr indent="-193675" eaLnBrk="0" hangingPunct="0">
              <a:lnSpc>
                <a:spcPct val="95000"/>
              </a:lnSpc>
              <a:spcBef>
                <a:spcPct val="15000"/>
              </a:spcBef>
              <a:buSzPct val="70000"/>
              <a:buChar char="–"/>
              <a:defRPr sz="1600">
                <a:solidFill>
                  <a:schemeClr val="tx1"/>
                </a:solidFill>
                <a:latin typeface="Avenir LT 45 Book" pitchFamily="2" charset="0"/>
              </a:defRPr>
            </a:lvl5pPr>
            <a:lvl6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br>
              <a:rPr lang="en-US" altLang="es-ES" sz="900" u="none" dirty="0">
                <a:solidFill>
                  <a:srgbClr val="DF0024"/>
                </a:solidFill>
                <a:latin typeface="+mj-lt"/>
              </a:rPr>
            </a:br>
            <a:r>
              <a:rPr lang="en-US" altLang="es-ES" sz="900" u="none" dirty="0">
                <a:solidFill>
                  <a:srgbClr val="DF0024"/>
                </a:solidFill>
                <a:latin typeface="+mj-lt"/>
              </a:rPr>
              <a:t> </a:t>
            </a:r>
          </a:p>
          <a:p>
            <a:pPr eaLnBrk="1" hangingPunct="1">
              <a:lnSpc>
                <a:spcPct val="90000"/>
              </a:lnSpc>
              <a:spcBef>
                <a:spcPct val="0"/>
              </a:spcBef>
              <a:spcAft>
                <a:spcPct val="0"/>
              </a:spcAft>
              <a:buFontTx/>
              <a:buNone/>
              <a:defRPr/>
            </a:pPr>
            <a:fld id="{3814EEE7-E6F5-463B-BA08-6C7F7F39F614}" type="datetime1">
              <a:rPr lang="en-US" altLang="es-ES" sz="800" u="none" smtClean="0">
                <a:solidFill>
                  <a:srgbClr val="DF0024"/>
                </a:solidFill>
                <a:latin typeface="+mj-lt"/>
              </a:rPr>
              <a:pPr eaLnBrk="1" hangingPunct="1">
                <a:lnSpc>
                  <a:spcPct val="90000"/>
                </a:lnSpc>
                <a:spcBef>
                  <a:spcPct val="0"/>
                </a:spcBef>
                <a:spcAft>
                  <a:spcPct val="0"/>
                </a:spcAft>
                <a:buFontTx/>
                <a:buNone/>
                <a:defRPr/>
              </a:pPr>
              <a:t>2/19/2023</a:t>
            </a:fld>
            <a:endParaRPr lang="en-US" altLang="es-ES" sz="800" u="none" dirty="0">
              <a:solidFill>
                <a:srgbClr val="DF0024"/>
              </a:solidFill>
              <a:latin typeface="+mj-lt"/>
            </a:endParaRPr>
          </a:p>
        </p:txBody>
      </p:sp>
      <p:sp>
        <p:nvSpPr>
          <p:cNvPr id="62469" name="Rectangle 20">
            <a:extLst>
              <a:ext uri="{FF2B5EF4-FFF2-40B4-BE49-F238E27FC236}">
                <a16:creationId xmlns:a16="http://schemas.microsoft.com/office/drawing/2014/main" id="{27915139-E814-5F3D-A524-9A5CAD5661FC}"/>
              </a:ext>
            </a:extLst>
          </p:cNvPr>
          <p:cNvSpPr txBox="1">
            <a:spLocks noChangeArrowheads="1"/>
          </p:cNvSpPr>
          <p:nvPr/>
        </p:nvSpPr>
        <p:spPr bwMode="gray">
          <a:xfrm>
            <a:off x="3862388" y="5318125"/>
            <a:ext cx="600075"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algn="r" eaLnBrk="1" hangingPunct="1">
              <a:lnSpc>
                <a:spcPct val="90000"/>
              </a:lnSpc>
              <a:spcBef>
                <a:spcPct val="0"/>
              </a:spcBef>
              <a:spcAft>
                <a:spcPct val="0"/>
              </a:spcAft>
            </a:pPr>
            <a:r>
              <a:rPr lang="en-US" altLang="es-ES" sz="800" u="none">
                <a:solidFill>
                  <a:srgbClr val="DF0024"/>
                </a:solidFill>
              </a:rPr>
              <a:t>Page</a:t>
            </a:r>
            <a:r>
              <a:rPr lang="es-ES" altLang="es-ES" sz="800" u="none">
                <a:solidFill>
                  <a:srgbClr val="DF0024"/>
                </a:solidFill>
              </a:rPr>
              <a:t> </a:t>
            </a:r>
            <a:fld id="{688A7E86-068D-4353-BD71-40AA200171B2}" type="slidenum">
              <a:rPr lang="es-ES" altLang="es-ES" sz="800" u="none">
                <a:solidFill>
                  <a:srgbClr val="DF0024"/>
                </a:solidFill>
              </a:rPr>
              <a:pPr algn="r" eaLnBrk="1" hangingPunct="1">
                <a:lnSpc>
                  <a:spcPct val="90000"/>
                </a:lnSpc>
                <a:spcBef>
                  <a:spcPct val="0"/>
                </a:spcBef>
                <a:spcAft>
                  <a:spcPct val="0"/>
                </a:spcAft>
              </a:pPr>
              <a:t>32</a:t>
            </a:fld>
            <a:endParaRPr lang="es-ES" altLang="es-ES" sz="800" u="none">
              <a:solidFill>
                <a:srgbClr val="DF0024"/>
              </a:solidFill>
            </a:endParaRPr>
          </a:p>
        </p:txBody>
      </p:sp>
      <p:sp>
        <p:nvSpPr>
          <p:cNvPr id="62470" name="1 Marcador de pie de página">
            <a:extLst>
              <a:ext uri="{FF2B5EF4-FFF2-40B4-BE49-F238E27FC236}">
                <a16:creationId xmlns:a16="http://schemas.microsoft.com/office/drawing/2014/main" id="{26305FA1-E66E-5F30-4969-D21DEF2971AD}"/>
              </a:ext>
            </a:extLst>
          </p:cNvPr>
          <p:cNvSpPr>
            <a:spLocks noGrp="1"/>
          </p:cNvSpPr>
          <p:nvPr>
            <p:ph type="ftr" sz="quarter" idx="11"/>
          </p:nvPr>
        </p:nvSpPr>
        <p:spPr>
          <a:xfrm>
            <a:off x="298450" y="5318125"/>
            <a:ext cx="2513013" cy="233363"/>
          </a:xfrm>
          <a:noFill/>
        </p:spPr>
        <p:txBody>
          <a:bodyPr/>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a:lnSpc>
                <a:spcPct val="90000"/>
              </a:lnSpc>
              <a:spcBef>
                <a:spcPct val="0"/>
              </a:spcBef>
              <a:spcAft>
                <a:spcPct val="0"/>
              </a:spcAft>
            </a:pPr>
            <a:r>
              <a:rPr lang="es-ES" altLang="es-ES" sz="800">
                <a:solidFill>
                  <a:srgbClr val="DF0024"/>
                </a:solidFill>
              </a:rPr>
              <a:t>TRAPASO CONOCIMIENTO FRAUDE INTERNO </a:t>
            </a:r>
            <a:endParaRPr lang="en-US" altLang="es-ES" sz="800">
              <a:solidFill>
                <a:srgbClr val="DF0024"/>
              </a:solidFill>
            </a:endParaRPr>
          </a:p>
        </p:txBody>
      </p:sp>
      <p:sp>
        <p:nvSpPr>
          <p:cNvPr id="62471" name="Rectángulo 1">
            <a:extLst>
              <a:ext uri="{FF2B5EF4-FFF2-40B4-BE49-F238E27FC236}">
                <a16:creationId xmlns:a16="http://schemas.microsoft.com/office/drawing/2014/main" id="{7664F892-AC98-CAF7-AA93-FC2973953148}"/>
              </a:ext>
            </a:extLst>
          </p:cNvPr>
          <p:cNvSpPr>
            <a:spLocks noChangeArrowheads="1"/>
          </p:cNvSpPr>
          <p:nvPr/>
        </p:nvSpPr>
        <p:spPr bwMode="auto">
          <a:xfrm>
            <a:off x="192088" y="1104900"/>
            <a:ext cx="347821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lgn="just">
              <a:spcBef>
                <a:spcPts val="600"/>
              </a:spcBef>
              <a:spcAft>
                <a:spcPts val="600"/>
              </a:spcAft>
            </a:pPr>
            <a:r>
              <a:rPr lang="es-ES_tradnl" altLang="es-ES" sz="1200" i="1" u="none">
                <a:solidFill>
                  <a:schemeClr val="tx1"/>
                </a:solidFill>
                <a:latin typeface="Arial" panose="020B0604020202020204" pitchFamily="34" charset="0"/>
                <a:cs typeface="Times New Roman" panose="02020603050405020304" pitchFamily="18" charset="0"/>
              </a:rPr>
              <a:t>Lista de Sanciones Financieras</a:t>
            </a:r>
            <a:r>
              <a:rPr lang="es-ES_tradnl" altLang="es-ES" sz="1200" u="none">
                <a:solidFill>
                  <a:schemeClr val="tx1"/>
                </a:solidFill>
                <a:latin typeface="Arial" panose="020B0604020202020204" pitchFamily="34" charset="0"/>
                <a:cs typeface="Times New Roman" panose="02020603050405020304" pitchFamily="18" charset="0"/>
              </a:rPr>
              <a:t> es una aplicación web de PLATEA, accesible desde un navegador web en la dirección (URL) siguiente:</a:t>
            </a:r>
            <a:endParaRPr lang="es-ES" altLang="es-ES" sz="1200" u="none">
              <a:solidFill>
                <a:schemeClr val="tx1"/>
              </a:solidFill>
              <a:latin typeface="Arial" panose="020B0604020202020204" pitchFamily="34" charset="0"/>
              <a:cs typeface="Times New Roman" panose="02020603050405020304" pitchFamily="18" charset="0"/>
            </a:endParaRPr>
          </a:p>
          <a:p>
            <a:pPr algn="ctr">
              <a:spcBef>
                <a:spcPts val="600"/>
              </a:spcBef>
              <a:spcAft>
                <a:spcPts val="600"/>
              </a:spcAft>
            </a:pPr>
            <a:r>
              <a:rPr lang="es-ES_tradnl" altLang="es-ES" sz="1200" u="none">
                <a:solidFill>
                  <a:schemeClr val="tx1"/>
                </a:solidFill>
                <a:latin typeface="Arial" panose="020B0604020202020204" pitchFamily="34" charset="0"/>
                <a:cs typeface="Times New Roman" panose="02020603050405020304" pitchFamily="18" charset="0"/>
                <a:hlinkClick r:id="rId3"/>
              </a:rPr>
              <a:t>https://lcf.es.mapfre.net/dj/en-us/sanction_lists_venezuela/home/</a:t>
            </a:r>
            <a:endParaRPr lang="es-ES" altLang="es-ES" sz="1200" u="none">
              <a:solidFill>
                <a:schemeClr val="tx1"/>
              </a:solidFill>
              <a:latin typeface="Arial" panose="020B0604020202020204" pitchFamily="34" charset="0"/>
              <a:cs typeface="Times New Roman" panose="02020603050405020304" pitchFamily="18" charset="0"/>
            </a:endParaRPr>
          </a:p>
        </p:txBody>
      </p:sp>
      <p:pic>
        <p:nvPicPr>
          <p:cNvPr id="62472" name="Imagen 2">
            <a:extLst>
              <a:ext uri="{FF2B5EF4-FFF2-40B4-BE49-F238E27FC236}">
                <a16:creationId xmlns:a16="http://schemas.microsoft.com/office/drawing/2014/main" id="{81DA50C3-2745-3D7C-0108-578EDF7D1A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5425" y="1173163"/>
            <a:ext cx="4518025"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Rectángulo 3">
            <a:extLst>
              <a:ext uri="{FF2B5EF4-FFF2-40B4-BE49-F238E27FC236}">
                <a16:creationId xmlns:a16="http://schemas.microsoft.com/office/drawing/2014/main" id="{73CD76AB-3390-8552-3484-1248B9EEBF3F}"/>
              </a:ext>
            </a:extLst>
          </p:cNvPr>
          <p:cNvSpPr>
            <a:spLocks noChangeArrowheads="1"/>
          </p:cNvSpPr>
          <p:nvPr/>
        </p:nvSpPr>
        <p:spPr bwMode="auto">
          <a:xfrm>
            <a:off x="4008438" y="4275138"/>
            <a:ext cx="4572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lgn="just"/>
            <a:r>
              <a:rPr lang="es-ES" altLang="es-ES" sz="1100" u="none">
                <a:solidFill>
                  <a:schemeClr val="tx1"/>
                </a:solidFill>
                <a:latin typeface="Arial" panose="020B0604020202020204" pitchFamily="34" charset="0"/>
                <a:cs typeface="Times New Roman" panose="02020603050405020304" pitchFamily="18" charset="0"/>
              </a:rPr>
              <a:t>A efectos informativos, la figura siguiente muestra de forma esquemática los diferentes paneles que conforman la versión actual de la aplicación, así como la relación entre los mismos</a:t>
            </a:r>
            <a:endParaRPr lang="es-ES" altLang="es-ES" sz="1100" u="none">
              <a:solidFill>
                <a:schemeClr val="tx1"/>
              </a:solidFill>
            </a:endParaRPr>
          </a:p>
        </p:txBody>
      </p:sp>
      <p:sp>
        <p:nvSpPr>
          <p:cNvPr id="13" name="TextBox 3">
            <a:extLst>
              <a:ext uri="{FF2B5EF4-FFF2-40B4-BE49-F238E27FC236}">
                <a16:creationId xmlns:a16="http://schemas.microsoft.com/office/drawing/2014/main" id="{0018E9B7-3AF0-6A58-AACE-B4A37DA4A9B0}"/>
              </a:ext>
            </a:extLst>
          </p:cNvPr>
          <p:cNvSpPr txBox="1"/>
          <p:nvPr/>
        </p:nvSpPr>
        <p:spPr>
          <a:xfrm>
            <a:off x="287338" y="2541588"/>
            <a:ext cx="3538537" cy="2422525"/>
          </a:xfrm>
          <a:prstGeom prst="rect">
            <a:avLst/>
          </a:prstGeom>
          <a:noFill/>
        </p:spPr>
        <p:txBody>
          <a:bodyPr lIns="0" tIns="0" rIns="0" bIns="0">
            <a:spAutoFit/>
          </a:bodyPr>
          <a:lstStyle/>
          <a:p>
            <a:pPr>
              <a:lnSpc>
                <a:spcPct val="150000"/>
              </a:lnSpc>
              <a:defRPr/>
            </a:pPr>
            <a:r>
              <a:rPr lang="es-ES" sz="1050" u="none" dirty="0">
                <a:solidFill>
                  <a:schemeClr val="tx1"/>
                </a:solidFill>
              </a:rPr>
              <a:t>Existen diversas fuentes de datos de listas negras, las usadas por esta aplicación son:</a:t>
            </a:r>
          </a:p>
          <a:p>
            <a:pPr marL="171450" indent="-171450">
              <a:lnSpc>
                <a:spcPct val="150000"/>
              </a:lnSpc>
              <a:buFont typeface="Arial" panose="020B0604020202020204" pitchFamily="34" charset="0"/>
              <a:buChar char="•"/>
              <a:defRPr/>
            </a:pPr>
            <a:r>
              <a:rPr lang="es-ES" sz="1050" b="1" u="none" dirty="0">
                <a:solidFill>
                  <a:schemeClr val="tx1"/>
                </a:solidFill>
              </a:rPr>
              <a:t>Listas negras financieras</a:t>
            </a:r>
            <a:r>
              <a:rPr lang="es-ES" sz="1050" u="none" dirty="0">
                <a:solidFill>
                  <a:schemeClr val="tx1"/>
                </a:solidFill>
              </a:rPr>
              <a:t>. Estas listas son externas y son dadas por varias organizaciones:</a:t>
            </a:r>
          </a:p>
          <a:p>
            <a:pPr marL="895335" lvl="1" indent="-285750">
              <a:lnSpc>
                <a:spcPct val="150000"/>
              </a:lnSpc>
              <a:buFont typeface="Wingdings" panose="05000000000000000000" pitchFamily="2" charset="2"/>
              <a:buChar char="Ø"/>
              <a:defRPr/>
            </a:pPr>
            <a:r>
              <a:rPr lang="es-ES" sz="1050" b="1" u="none" dirty="0">
                <a:solidFill>
                  <a:schemeClr val="tx1"/>
                </a:solidFill>
              </a:rPr>
              <a:t>ONU.</a:t>
            </a:r>
          </a:p>
          <a:p>
            <a:pPr marL="895335" lvl="1" indent="-285750">
              <a:lnSpc>
                <a:spcPct val="150000"/>
              </a:lnSpc>
              <a:buFont typeface="Wingdings" panose="05000000000000000000" pitchFamily="2" charset="2"/>
              <a:buChar char="Ø"/>
              <a:defRPr/>
            </a:pPr>
            <a:r>
              <a:rPr lang="es-ES" sz="1050" b="1" u="none" dirty="0">
                <a:solidFill>
                  <a:schemeClr val="tx1"/>
                </a:solidFill>
              </a:rPr>
              <a:t>SDN OFAC.</a:t>
            </a:r>
          </a:p>
          <a:p>
            <a:pPr marL="895335" lvl="1" indent="-285750">
              <a:lnSpc>
                <a:spcPct val="150000"/>
              </a:lnSpc>
              <a:buFont typeface="Wingdings" panose="05000000000000000000" pitchFamily="2" charset="2"/>
              <a:buChar char="Ø"/>
              <a:defRPr/>
            </a:pPr>
            <a:r>
              <a:rPr lang="es-ES" sz="1050" b="1" u="none" dirty="0">
                <a:solidFill>
                  <a:schemeClr val="tx1"/>
                </a:solidFill>
              </a:rPr>
              <a:t>UE.</a:t>
            </a:r>
          </a:p>
          <a:p>
            <a:pPr marL="895335" lvl="1" indent="-285750">
              <a:lnSpc>
                <a:spcPct val="150000"/>
              </a:lnSpc>
              <a:buFont typeface="Wingdings" panose="05000000000000000000" pitchFamily="2" charset="2"/>
              <a:buChar char="Ø"/>
              <a:defRPr/>
            </a:pPr>
            <a:r>
              <a:rPr lang="es-ES" sz="1050" b="1" u="none" dirty="0">
                <a:solidFill>
                  <a:schemeClr val="tx1"/>
                </a:solidFill>
              </a:rPr>
              <a:t>UK HMT.</a:t>
            </a:r>
          </a:p>
          <a:p>
            <a:pPr marL="895335" lvl="1" indent="-285750">
              <a:lnSpc>
                <a:spcPct val="150000"/>
              </a:lnSpc>
              <a:buFont typeface="Wingdings" panose="05000000000000000000" pitchFamily="2" charset="2"/>
              <a:buChar char="Ø"/>
              <a:defRPr/>
            </a:pPr>
            <a:r>
              <a:rPr lang="es-ES" sz="1050" b="1" u="none" dirty="0">
                <a:solidFill>
                  <a:schemeClr val="tx1"/>
                </a:solidFill>
              </a:rPr>
              <a:t>USA OFAC.</a:t>
            </a:r>
            <a:endParaRPr lang="es-ES" sz="1050" u="none" dirty="0">
              <a:solidFill>
                <a:schemeClr val="tx1"/>
              </a:solidFill>
            </a:endParaRPr>
          </a:p>
          <a:p>
            <a:pPr>
              <a:lnSpc>
                <a:spcPct val="150000"/>
              </a:lnSpc>
              <a:defRPr/>
            </a:pPr>
            <a:endParaRPr lang="es-ES" sz="1050" u="none" dirty="0">
              <a:solidFill>
                <a:schemeClr val="tx1"/>
              </a:solidFill>
            </a:endParaRPr>
          </a:p>
        </p:txBody>
      </p:sp>
      <p:graphicFrame>
        <p:nvGraphicFramePr>
          <p:cNvPr id="62475" name="Objeto 4">
            <a:extLst>
              <a:ext uri="{FF2B5EF4-FFF2-40B4-BE49-F238E27FC236}">
                <a16:creationId xmlns:a16="http://schemas.microsoft.com/office/drawing/2014/main" id="{C6C05BAC-8535-DCF7-F4B4-EC9FC093F6B7}"/>
              </a:ext>
            </a:extLst>
          </p:cNvPr>
          <p:cNvGraphicFramePr>
            <a:graphicFrameLocks noChangeAspect="1"/>
          </p:cNvGraphicFramePr>
          <p:nvPr/>
        </p:nvGraphicFramePr>
        <p:xfrm>
          <a:off x="7589838" y="263525"/>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5" imgW="914400" imgH="792480" progId="AcroExch.Document.DC">
                  <p:embed/>
                </p:oleObj>
              </mc:Choice>
              <mc:Fallback>
                <p:oleObj name="Acrobat Document" showAsIcon="1" r:id="rId5" imgW="914400" imgH="792480" progId="AcroExch.Document.DC">
                  <p:embed/>
                  <p:pic>
                    <p:nvPicPr>
                      <p:cNvPr id="62475" name="Objeto 4">
                        <a:extLst>
                          <a:ext uri="{FF2B5EF4-FFF2-40B4-BE49-F238E27FC236}">
                            <a16:creationId xmlns:a16="http://schemas.microsoft.com/office/drawing/2014/main" id="{C6C05BAC-8535-DCF7-F4B4-EC9FC093F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9838" y="263525"/>
                        <a:ext cx="9144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ángulo redondeado 11">
            <a:extLst>
              <a:ext uri="{FF2B5EF4-FFF2-40B4-BE49-F238E27FC236}">
                <a16:creationId xmlns:a16="http://schemas.microsoft.com/office/drawing/2014/main" id="{EB13E45E-F5A7-3115-C9F8-EFF336ABB8F3}"/>
              </a:ext>
            </a:extLst>
          </p:cNvPr>
          <p:cNvSpPr/>
          <p:nvPr/>
        </p:nvSpPr>
        <p:spPr bwMode="auto">
          <a:xfrm>
            <a:off x="4254634" y="750037"/>
            <a:ext cx="977462" cy="40239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45720" rIns="45720" anchor="ctr"/>
          <a:lstStyle/>
          <a:p>
            <a:pPr algn="ctr" eaLnBrk="1" hangingPunct="1">
              <a:spcBef>
                <a:spcPct val="50000"/>
              </a:spcBef>
              <a:defRPr/>
            </a:pPr>
            <a:r>
              <a:rPr lang="es-ES" sz="1600" b="1" u="none" dirty="0">
                <a:solidFill>
                  <a:schemeClr val="bg1"/>
                </a:solidFill>
                <a:effectLst>
                  <a:outerShdw blurRad="38100" dist="38100" dir="2700000" algn="tl">
                    <a:srgbClr val="000000">
                      <a:alpha val="43137"/>
                    </a:srgbClr>
                  </a:outerShdw>
                </a:effectLst>
              </a:rPr>
              <a:t>Demo</a:t>
            </a:r>
            <a:endParaRPr lang="es-ES" b="1" u="none" dirty="0">
              <a:solidFill>
                <a:schemeClr val="bg1"/>
              </a:solidFill>
              <a:effectLst>
                <a:outerShdw blurRad="38100" dist="38100" dir="2700000" algn="tl">
                  <a:srgbClr val="000000">
                    <a:alpha val="43137"/>
                  </a:srgbClr>
                </a:outerShdw>
              </a:effectLst>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a:extLst>
              <a:ext uri="{FF2B5EF4-FFF2-40B4-BE49-F238E27FC236}">
                <a16:creationId xmlns:a16="http://schemas.microsoft.com/office/drawing/2014/main" id="{8C94A955-8448-2C10-0AE9-04A681FEC9FF}"/>
              </a:ext>
            </a:extLst>
          </p:cNvPr>
          <p:cNvSpPr>
            <a:spLocks noGrp="1" noChangeArrowheads="1"/>
          </p:cNvSpPr>
          <p:nvPr>
            <p:ph type="title" idx="4294967295"/>
          </p:nvPr>
        </p:nvSpPr>
        <p:spPr>
          <a:xfrm>
            <a:off x="296863" y="482600"/>
            <a:ext cx="3897312" cy="355600"/>
          </a:xfrm>
        </p:spPr>
        <p:txBody>
          <a:bodyPr/>
          <a:lstStyle/>
          <a:p>
            <a:pPr eaLnBrk="1" hangingPunct="1">
              <a:lnSpc>
                <a:spcPts val="2500"/>
              </a:lnSpc>
            </a:pPr>
            <a:r>
              <a:rPr lang="es-ES_tradnl" altLang="es-ES"/>
              <a:t>RED COMERCIAL</a:t>
            </a:r>
          </a:p>
        </p:txBody>
      </p:sp>
      <p:sp>
        <p:nvSpPr>
          <p:cNvPr id="17" name="5 Marcador de pie de página">
            <a:extLst>
              <a:ext uri="{FF2B5EF4-FFF2-40B4-BE49-F238E27FC236}">
                <a16:creationId xmlns:a16="http://schemas.microsoft.com/office/drawing/2014/main" id="{2001BDCA-2F19-38DF-765D-2C038BD604EA}"/>
              </a:ext>
            </a:extLst>
          </p:cNvPr>
          <p:cNvSpPr txBox="1">
            <a:spLocks/>
          </p:cNvSpPr>
          <p:nvPr/>
        </p:nvSpPr>
        <p:spPr bwMode="gray">
          <a:xfrm>
            <a:off x="298450" y="196850"/>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lnSpc>
                <a:spcPct val="95000"/>
              </a:lnSpc>
              <a:spcBef>
                <a:spcPct val="50000"/>
              </a:spcBef>
              <a:spcAft>
                <a:spcPct val="20000"/>
              </a:spcAft>
              <a:buChar char="•"/>
              <a:tabLst>
                <a:tab pos="2517775" algn="r"/>
              </a:tabLst>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tabLst>
                <a:tab pos="2517775" algn="r"/>
              </a:tabLst>
              <a:defRPr sz="2000">
                <a:solidFill>
                  <a:schemeClr val="tx1"/>
                </a:solidFill>
                <a:latin typeface="Avenir LT 45 Book" pitchFamily="2" charset="0"/>
              </a:defRPr>
            </a:lvl2pPr>
            <a:lvl3pPr marL="1143000" indent="-228600" eaLnBrk="0" hangingPunct="0">
              <a:lnSpc>
                <a:spcPct val="95000"/>
              </a:lnSpc>
              <a:spcBef>
                <a:spcPct val="25000"/>
              </a:spcBef>
              <a:buChar char="–"/>
              <a:tabLst>
                <a:tab pos="2517775" algn="r"/>
              </a:tabLst>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tabLst>
                <a:tab pos="2517775" algn="r"/>
              </a:tabLst>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tabLst>
                <a:tab pos="2517775" algn="r"/>
              </a:tabLst>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r>
              <a:rPr lang="en-US" altLang="es-ES" sz="900" b="1" u="none" dirty="0">
                <a:solidFill>
                  <a:schemeClr val="bg2"/>
                </a:solidFill>
                <a:latin typeface="+mj-lt"/>
                <a:ea typeface="Verdana" pitchFamily="34" charset="0"/>
                <a:cs typeface="Verdana" pitchFamily="34" charset="0"/>
              </a:rPr>
              <a:t>Proyecto de ADVANCE XML</a:t>
            </a:r>
          </a:p>
        </p:txBody>
      </p:sp>
      <p:sp>
        <p:nvSpPr>
          <p:cNvPr id="18" name="Rectangle 18">
            <a:extLst>
              <a:ext uri="{FF2B5EF4-FFF2-40B4-BE49-F238E27FC236}">
                <a16:creationId xmlns:a16="http://schemas.microsoft.com/office/drawing/2014/main" id="{7DA6EA30-8943-39FD-5A0C-DE7EACC4137A}"/>
              </a:ext>
            </a:extLst>
          </p:cNvPr>
          <p:cNvSpPr txBox="1">
            <a:spLocks noChangeArrowheads="1"/>
          </p:cNvSpPr>
          <p:nvPr/>
        </p:nvSpPr>
        <p:spPr bwMode="gray">
          <a:xfrm>
            <a:off x="2701925" y="5318125"/>
            <a:ext cx="731838"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indent="-220663" eaLnBrk="0" hangingPunct="0">
              <a:lnSpc>
                <a:spcPct val="95000"/>
              </a:lnSpc>
              <a:spcBef>
                <a:spcPct val="25000"/>
              </a:spcBef>
              <a:buChar char="–"/>
              <a:defRPr sz="2400">
                <a:solidFill>
                  <a:schemeClr val="tx1"/>
                </a:solidFill>
                <a:latin typeface="Avenir LT 45 Book" pitchFamily="2" charset="0"/>
              </a:defRPr>
            </a:lvl3pPr>
            <a:lvl4pPr indent="-233363" eaLnBrk="0" hangingPunct="0">
              <a:lnSpc>
                <a:spcPct val="95000"/>
              </a:lnSpc>
              <a:spcBef>
                <a:spcPct val="25000"/>
              </a:spcBef>
              <a:buSzPct val="70000"/>
              <a:buChar char="•"/>
              <a:defRPr sz="1600">
                <a:solidFill>
                  <a:schemeClr val="tx1"/>
                </a:solidFill>
                <a:latin typeface="Avenir LT 45 Book" pitchFamily="2" charset="0"/>
              </a:defRPr>
            </a:lvl4pPr>
            <a:lvl5pPr indent="-193675" eaLnBrk="0" hangingPunct="0">
              <a:lnSpc>
                <a:spcPct val="95000"/>
              </a:lnSpc>
              <a:spcBef>
                <a:spcPct val="15000"/>
              </a:spcBef>
              <a:buSzPct val="70000"/>
              <a:buChar char="–"/>
              <a:defRPr sz="1600">
                <a:solidFill>
                  <a:schemeClr val="tx1"/>
                </a:solidFill>
                <a:latin typeface="Avenir LT 45 Book" pitchFamily="2" charset="0"/>
              </a:defRPr>
            </a:lvl5pPr>
            <a:lvl6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br>
              <a:rPr lang="en-US" altLang="es-ES" sz="900" u="none" dirty="0">
                <a:solidFill>
                  <a:srgbClr val="DF0024"/>
                </a:solidFill>
                <a:latin typeface="+mj-lt"/>
              </a:rPr>
            </a:br>
            <a:r>
              <a:rPr lang="en-US" altLang="es-ES" sz="900" u="none" dirty="0">
                <a:solidFill>
                  <a:srgbClr val="DF0024"/>
                </a:solidFill>
                <a:latin typeface="+mj-lt"/>
              </a:rPr>
              <a:t> </a:t>
            </a:r>
          </a:p>
          <a:p>
            <a:pPr eaLnBrk="1" hangingPunct="1">
              <a:lnSpc>
                <a:spcPct val="90000"/>
              </a:lnSpc>
              <a:spcBef>
                <a:spcPct val="0"/>
              </a:spcBef>
              <a:spcAft>
                <a:spcPct val="0"/>
              </a:spcAft>
              <a:buFontTx/>
              <a:buNone/>
              <a:defRPr/>
            </a:pPr>
            <a:fld id="{3814EEE7-E6F5-463B-BA08-6C7F7F39F614}" type="datetime1">
              <a:rPr lang="en-US" altLang="es-ES" sz="800" u="none" smtClean="0">
                <a:solidFill>
                  <a:srgbClr val="DF0024"/>
                </a:solidFill>
                <a:latin typeface="+mj-lt"/>
              </a:rPr>
              <a:pPr eaLnBrk="1" hangingPunct="1">
                <a:lnSpc>
                  <a:spcPct val="90000"/>
                </a:lnSpc>
                <a:spcBef>
                  <a:spcPct val="0"/>
                </a:spcBef>
                <a:spcAft>
                  <a:spcPct val="0"/>
                </a:spcAft>
                <a:buFontTx/>
                <a:buNone/>
                <a:defRPr/>
              </a:pPr>
              <a:t>2/19/2023</a:t>
            </a:fld>
            <a:endParaRPr lang="en-US" altLang="es-ES" sz="800" u="none" dirty="0">
              <a:solidFill>
                <a:srgbClr val="DF0024"/>
              </a:solidFill>
              <a:latin typeface="+mj-lt"/>
            </a:endParaRPr>
          </a:p>
        </p:txBody>
      </p:sp>
      <p:sp>
        <p:nvSpPr>
          <p:cNvPr id="64517" name="Rectangle 20">
            <a:extLst>
              <a:ext uri="{FF2B5EF4-FFF2-40B4-BE49-F238E27FC236}">
                <a16:creationId xmlns:a16="http://schemas.microsoft.com/office/drawing/2014/main" id="{5B819E63-8B32-FA54-4129-ECBBD5E068BA}"/>
              </a:ext>
            </a:extLst>
          </p:cNvPr>
          <p:cNvSpPr txBox="1">
            <a:spLocks noChangeArrowheads="1"/>
          </p:cNvSpPr>
          <p:nvPr/>
        </p:nvSpPr>
        <p:spPr bwMode="gray">
          <a:xfrm>
            <a:off x="3862388" y="5318125"/>
            <a:ext cx="600075"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algn="r" eaLnBrk="1" hangingPunct="1">
              <a:lnSpc>
                <a:spcPct val="90000"/>
              </a:lnSpc>
              <a:spcBef>
                <a:spcPct val="0"/>
              </a:spcBef>
              <a:spcAft>
                <a:spcPct val="0"/>
              </a:spcAft>
            </a:pPr>
            <a:r>
              <a:rPr lang="en-US" altLang="es-ES" sz="800" u="none">
                <a:solidFill>
                  <a:srgbClr val="DF0024"/>
                </a:solidFill>
              </a:rPr>
              <a:t>Page</a:t>
            </a:r>
            <a:r>
              <a:rPr lang="es-ES" altLang="es-ES" sz="800" u="none">
                <a:solidFill>
                  <a:srgbClr val="DF0024"/>
                </a:solidFill>
              </a:rPr>
              <a:t> </a:t>
            </a:r>
            <a:fld id="{0FD6D8A4-0762-4A28-9A07-937369429A21}" type="slidenum">
              <a:rPr lang="es-ES" altLang="es-ES" sz="800" u="none">
                <a:solidFill>
                  <a:srgbClr val="DF0024"/>
                </a:solidFill>
              </a:rPr>
              <a:pPr algn="r" eaLnBrk="1" hangingPunct="1">
                <a:lnSpc>
                  <a:spcPct val="90000"/>
                </a:lnSpc>
                <a:spcBef>
                  <a:spcPct val="0"/>
                </a:spcBef>
                <a:spcAft>
                  <a:spcPct val="0"/>
                </a:spcAft>
              </a:pPr>
              <a:t>33</a:t>
            </a:fld>
            <a:endParaRPr lang="es-ES" altLang="es-ES" sz="800" u="none">
              <a:solidFill>
                <a:srgbClr val="DF0024"/>
              </a:solidFill>
            </a:endParaRPr>
          </a:p>
        </p:txBody>
      </p:sp>
      <p:sp>
        <p:nvSpPr>
          <p:cNvPr id="64518" name="1 Marcador de pie de página">
            <a:extLst>
              <a:ext uri="{FF2B5EF4-FFF2-40B4-BE49-F238E27FC236}">
                <a16:creationId xmlns:a16="http://schemas.microsoft.com/office/drawing/2014/main" id="{B916E64E-EA99-2B6D-0879-629480C6E2C9}"/>
              </a:ext>
            </a:extLst>
          </p:cNvPr>
          <p:cNvSpPr>
            <a:spLocks noGrp="1"/>
          </p:cNvSpPr>
          <p:nvPr>
            <p:ph type="ftr" sz="quarter" idx="11"/>
          </p:nvPr>
        </p:nvSpPr>
        <p:spPr>
          <a:xfrm>
            <a:off x="298450" y="5318125"/>
            <a:ext cx="2513013" cy="233363"/>
          </a:xfrm>
          <a:noFill/>
        </p:spPr>
        <p:txBody>
          <a:bodyPr/>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a:lnSpc>
                <a:spcPct val="90000"/>
              </a:lnSpc>
              <a:spcBef>
                <a:spcPct val="0"/>
              </a:spcBef>
              <a:spcAft>
                <a:spcPct val="0"/>
              </a:spcAft>
            </a:pPr>
            <a:r>
              <a:rPr lang="es-ES" altLang="es-ES" sz="800">
                <a:solidFill>
                  <a:srgbClr val="DF0024"/>
                </a:solidFill>
              </a:rPr>
              <a:t>TRAPASO CONOCIMIENTO FRAUDE INTERNO </a:t>
            </a:r>
            <a:endParaRPr lang="en-US" altLang="es-ES" sz="800">
              <a:solidFill>
                <a:srgbClr val="DF0024"/>
              </a:solidFill>
            </a:endParaRPr>
          </a:p>
        </p:txBody>
      </p:sp>
      <p:pic>
        <p:nvPicPr>
          <p:cNvPr id="64519" name="Imagen 19">
            <a:extLst>
              <a:ext uri="{FF2B5EF4-FFF2-40B4-BE49-F238E27FC236}">
                <a16:creationId xmlns:a16="http://schemas.microsoft.com/office/drawing/2014/main" id="{95DBF981-6E2F-CA15-6AE4-7E6E854F4E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6463" y="0"/>
            <a:ext cx="18875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Imagen 1">
            <a:extLst>
              <a:ext uri="{FF2B5EF4-FFF2-40B4-BE49-F238E27FC236}">
                <a16:creationId xmlns:a16="http://schemas.microsoft.com/office/drawing/2014/main" id="{A780539E-EF68-1F25-948E-3A2FE3AFB9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54388" y="1374775"/>
            <a:ext cx="5715000"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3">
            <a:extLst>
              <a:ext uri="{FF2B5EF4-FFF2-40B4-BE49-F238E27FC236}">
                <a16:creationId xmlns:a16="http://schemas.microsoft.com/office/drawing/2014/main" id="{8739A131-4C88-90C3-08D1-A681E9169A89}"/>
              </a:ext>
            </a:extLst>
          </p:cNvPr>
          <p:cNvSpPr/>
          <p:nvPr/>
        </p:nvSpPr>
        <p:spPr>
          <a:xfrm>
            <a:off x="296863" y="1001713"/>
            <a:ext cx="3314700" cy="2193925"/>
          </a:xfrm>
          <a:prstGeom prst="rect">
            <a:avLst/>
          </a:prstGeom>
        </p:spPr>
        <p:txBody>
          <a:bodyPr>
            <a:spAutoFit/>
          </a:bodyPr>
          <a:lstStyle/>
          <a:p>
            <a:pPr>
              <a:defRPr/>
            </a:pPr>
            <a:r>
              <a:rPr lang="es-ES" sz="1050" u="none" dirty="0">
                <a:solidFill>
                  <a:schemeClr val="tx1"/>
                </a:solidFill>
              </a:rPr>
              <a:t>Este aplicación tiene como objetivo principal la gestión integral del fraude en la red de oficinas de Mapfre para proteger en la medida de lo posible la fuga de cartera.</a:t>
            </a:r>
          </a:p>
          <a:p>
            <a:pPr>
              <a:defRPr/>
            </a:pPr>
            <a:endParaRPr lang="es-ES" sz="1050" u="none" dirty="0">
              <a:solidFill>
                <a:schemeClr val="tx1"/>
              </a:solidFill>
            </a:endParaRPr>
          </a:p>
          <a:p>
            <a:pPr>
              <a:defRPr/>
            </a:pPr>
            <a:r>
              <a:rPr lang="es-ES" sz="1050" u="none" dirty="0">
                <a:solidFill>
                  <a:schemeClr val="tx1"/>
                </a:solidFill>
              </a:rPr>
              <a:t>Es una aplicación web de PLATEA, accesible desde un navegador web en la dirección (URL) siguiente:</a:t>
            </a:r>
          </a:p>
          <a:p>
            <a:pPr>
              <a:defRPr/>
            </a:pPr>
            <a:endParaRPr lang="es-ES" sz="1050" u="none" dirty="0">
              <a:solidFill>
                <a:schemeClr val="tx1"/>
              </a:solidFill>
            </a:endParaRPr>
          </a:p>
          <a:p>
            <a:pPr>
              <a:defRPr/>
            </a:pPr>
            <a:r>
              <a:rPr lang="es-ES" sz="1050" u="none" dirty="0">
                <a:solidFill>
                  <a:schemeClr val="tx1"/>
                </a:solidFill>
                <a:hlinkClick r:id="rId5"/>
              </a:rPr>
              <a:t>https://lcf.es.mapfre.net/en-US/app/fraude_red_comercial/Panel_Casos_Admin</a:t>
            </a:r>
            <a:endParaRPr lang="es-ES" sz="1050" u="none" dirty="0">
              <a:solidFill>
                <a:schemeClr val="tx1"/>
              </a:solidFill>
            </a:endParaRPr>
          </a:p>
          <a:p>
            <a:pPr>
              <a:defRPr/>
            </a:pPr>
            <a:endParaRPr lang="es-ES" sz="1050" u="none" dirty="0">
              <a:solidFill>
                <a:schemeClr val="tx1"/>
              </a:solidFill>
            </a:endParaRPr>
          </a:p>
        </p:txBody>
      </p:sp>
      <p:sp>
        <p:nvSpPr>
          <p:cNvPr id="5" name="Rectángulo 4">
            <a:extLst>
              <a:ext uri="{FF2B5EF4-FFF2-40B4-BE49-F238E27FC236}">
                <a16:creationId xmlns:a16="http://schemas.microsoft.com/office/drawing/2014/main" id="{6FC2AF9C-414F-EE85-237F-FD5C883C5053}"/>
              </a:ext>
            </a:extLst>
          </p:cNvPr>
          <p:cNvSpPr/>
          <p:nvPr/>
        </p:nvSpPr>
        <p:spPr>
          <a:xfrm>
            <a:off x="398463" y="3122613"/>
            <a:ext cx="2955925" cy="2032000"/>
          </a:xfrm>
          <a:prstGeom prst="rect">
            <a:avLst/>
          </a:prstGeom>
        </p:spPr>
        <p:txBody>
          <a:bodyPr>
            <a:spAutoFit/>
          </a:bodyPr>
          <a:lstStyle/>
          <a:p>
            <a:pPr marL="171450" indent="-171450">
              <a:buFont typeface="Arial" panose="020B0604020202020204" pitchFamily="34" charset="0"/>
              <a:buChar char="•"/>
              <a:defRPr/>
            </a:pPr>
            <a:endParaRPr lang="es-ES" sz="1050" u="none" dirty="0">
              <a:solidFill>
                <a:schemeClr val="tx1"/>
              </a:solidFill>
            </a:endParaRPr>
          </a:p>
          <a:p>
            <a:pPr marL="171450" indent="-171450">
              <a:buFont typeface="Arial" panose="020B0604020202020204" pitchFamily="34" charset="0"/>
              <a:buChar char="•"/>
              <a:defRPr/>
            </a:pPr>
            <a:r>
              <a:rPr lang="es-ES" sz="1050" u="none" dirty="0">
                <a:solidFill>
                  <a:schemeClr val="tx1"/>
                </a:solidFill>
              </a:rPr>
              <a:t>Escenario enfocado a la detección de fraude desarrollado en </a:t>
            </a:r>
            <a:r>
              <a:rPr lang="es-ES" sz="1050" u="none" dirty="0" err="1">
                <a:solidFill>
                  <a:schemeClr val="tx1"/>
                </a:solidFill>
              </a:rPr>
              <a:t>Advance</a:t>
            </a:r>
            <a:r>
              <a:rPr lang="es-ES" sz="1050" u="none" dirty="0">
                <a:solidFill>
                  <a:schemeClr val="tx1"/>
                </a:solidFill>
              </a:rPr>
              <a:t>/simple XML.</a:t>
            </a:r>
          </a:p>
          <a:p>
            <a:pPr marL="171450" indent="-171450">
              <a:buFont typeface="Arial" panose="020B0604020202020204" pitchFamily="34" charset="0"/>
              <a:buChar char="•"/>
              <a:defRPr/>
            </a:pPr>
            <a:r>
              <a:rPr lang="es-ES" sz="1050" u="none" dirty="0">
                <a:solidFill>
                  <a:schemeClr val="tx1"/>
                </a:solidFill>
              </a:rPr>
              <a:t>No hace uso de la base de fraude interno.</a:t>
            </a:r>
          </a:p>
          <a:p>
            <a:pPr marL="171450" indent="-171450">
              <a:buFont typeface="Arial" panose="020B0604020202020204" pitchFamily="34" charset="0"/>
              <a:buChar char="•"/>
              <a:defRPr/>
            </a:pPr>
            <a:r>
              <a:rPr lang="es-ES" sz="1050" u="none" dirty="0">
                <a:solidFill>
                  <a:schemeClr val="tx1"/>
                </a:solidFill>
              </a:rPr>
              <a:t>En un futuro la aplicación debe ser actualizada al nuevo </a:t>
            </a:r>
            <a:r>
              <a:rPr lang="es-ES" sz="1050" u="none" dirty="0" err="1">
                <a:solidFill>
                  <a:schemeClr val="tx1"/>
                </a:solidFill>
              </a:rPr>
              <a:t>framework</a:t>
            </a:r>
            <a:r>
              <a:rPr lang="es-ES" sz="1050" u="none" dirty="0">
                <a:solidFill>
                  <a:schemeClr val="tx1"/>
                </a:solidFill>
              </a:rPr>
              <a:t> y evolucionar la misma.</a:t>
            </a:r>
          </a:p>
          <a:p>
            <a:pPr marL="171450" indent="-171450">
              <a:buFont typeface="Arial" panose="020B0604020202020204" pitchFamily="34" charset="0"/>
              <a:buChar char="•"/>
              <a:defRPr/>
            </a:pPr>
            <a:r>
              <a:rPr lang="es-ES" sz="1050" u="none" dirty="0">
                <a:solidFill>
                  <a:schemeClr val="tx1"/>
                </a:solidFill>
              </a:rPr>
              <a:t>Requiere de mantenimiento manual. Los detalles pueden encontrarse en la documentación.</a:t>
            </a:r>
          </a:p>
        </p:txBody>
      </p:sp>
      <p:graphicFrame>
        <p:nvGraphicFramePr>
          <p:cNvPr id="64523" name="Objeto 5">
            <a:extLst>
              <a:ext uri="{FF2B5EF4-FFF2-40B4-BE49-F238E27FC236}">
                <a16:creationId xmlns:a16="http://schemas.microsoft.com/office/drawing/2014/main" id="{78B3EE3D-4A5F-3E86-0528-18E6A2017482}"/>
              </a:ext>
            </a:extLst>
          </p:cNvPr>
          <p:cNvGraphicFramePr>
            <a:graphicFrameLocks noChangeAspect="1"/>
          </p:cNvGraphicFramePr>
          <p:nvPr/>
        </p:nvGraphicFramePr>
        <p:xfrm>
          <a:off x="6042025" y="660400"/>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6" imgW="914400" imgH="792480" progId="AcroExch.Document.DC">
                  <p:embed/>
                </p:oleObj>
              </mc:Choice>
              <mc:Fallback>
                <p:oleObj name="Acrobat Document" showAsIcon="1" r:id="rId6" imgW="914400" imgH="792480" progId="AcroExch.Document.DC">
                  <p:embed/>
                  <p:pic>
                    <p:nvPicPr>
                      <p:cNvPr id="64523" name="Objeto 5">
                        <a:extLst>
                          <a:ext uri="{FF2B5EF4-FFF2-40B4-BE49-F238E27FC236}">
                            <a16:creationId xmlns:a16="http://schemas.microsoft.com/office/drawing/2014/main" id="{78B3EE3D-4A5F-3E86-0528-18E6A20174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2025" y="660400"/>
                        <a:ext cx="9144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ángulo redondeado 14">
            <a:extLst>
              <a:ext uri="{FF2B5EF4-FFF2-40B4-BE49-F238E27FC236}">
                <a16:creationId xmlns:a16="http://schemas.microsoft.com/office/drawing/2014/main" id="{14A3E30C-365B-B81B-0C75-563F24B761FD}"/>
              </a:ext>
            </a:extLst>
          </p:cNvPr>
          <p:cNvSpPr/>
          <p:nvPr/>
        </p:nvSpPr>
        <p:spPr bwMode="auto">
          <a:xfrm>
            <a:off x="4061197" y="876037"/>
            <a:ext cx="977462" cy="40239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lIns="45720" rIns="45720" anchor="ctr"/>
          <a:lstStyle/>
          <a:p>
            <a:pPr algn="ctr" eaLnBrk="1" hangingPunct="1">
              <a:spcBef>
                <a:spcPct val="50000"/>
              </a:spcBef>
              <a:defRPr/>
            </a:pPr>
            <a:r>
              <a:rPr lang="es-ES" sz="1600" b="1" u="none" dirty="0">
                <a:solidFill>
                  <a:schemeClr val="bg1"/>
                </a:solidFill>
                <a:effectLst>
                  <a:outerShdw blurRad="38100" dist="38100" dir="2700000" algn="tl">
                    <a:srgbClr val="000000">
                      <a:alpha val="43137"/>
                    </a:srgbClr>
                  </a:outerShdw>
                </a:effectLst>
              </a:rPr>
              <a:t>Demo</a:t>
            </a:r>
            <a:endParaRPr lang="es-ES" b="1" u="none" dirty="0">
              <a:solidFill>
                <a:schemeClr val="bg1"/>
              </a:solidFill>
              <a:effectLst>
                <a:outerShdw blurRad="38100" dist="38100" dir="2700000" algn="tl">
                  <a:srgbClr val="000000">
                    <a:alpha val="43137"/>
                  </a:srgbClr>
                </a:outerShdw>
              </a:effectLst>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a:extLst>
              <a:ext uri="{FF2B5EF4-FFF2-40B4-BE49-F238E27FC236}">
                <a16:creationId xmlns:a16="http://schemas.microsoft.com/office/drawing/2014/main" id="{6A7ECC8E-0159-2077-00AF-FF78F28DFEAE}"/>
              </a:ext>
            </a:extLst>
          </p:cNvPr>
          <p:cNvSpPr>
            <a:spLocks noGrp="1" noChangeArrowheads="1"/>
          </p:cNvSpPr>
          <p:nvPr>
            <p:ph type="title" idx="4294967295"/>
          </p:nvPr>
        </p:nvSpPr>
        <p:spPr>
          <a:xfrm>
            <a:off x="296863" y="482600"/>
            <a:ext cx="8047037" cy="355600"/>
          </a:xfrm>
        </p:spPr>
        <p:txBody>
          <a:bodyPr/>
          <a:lstStyle/>
          <a:p>
            <a:pPr eaLnBrk="1" hangingPunct="1">
              <a:lnSpc>
                <a:spcPts val="2500"/>
              </a:lnSpc>
            </a:pPr>
            <a:r>
              <a:rPr lang="es-ES_tradnl" altLang="es-ES"/>
              <a:t>BLANQUEO DE CAPITAL BRASIL</a:t>
            </a:r>
          </a:p>
        </p:txBody>
      </p:sp>
      <p:sp>
        <p:nvSpPr>
          <p:cNvPr id="17" name="5 Marcador de pie de página">
            <a:extLst>
              <a:ext uri="{FF2B5EF4-FFF2-40B4-BE49-F238E27FC236}">
                <a16:creationId xmlns:a16="http://schemas.microsoft.com/office/drawing/2014/main" id="{78F2B2ED-92D4-89D7-1385-102465D736ED}"/>
              </a:ext>
            </a:extLst>
          </p:cNvPr>
          <p:cNvSpPr txBox="1">
            <a:spLocks/>
          </p:cNvSpPr>
          <p:nvPr/>
        </p:nvSpPr>
        <p:spPr bwMode="gray">
          <a:xfrm>
            <a:off x="298450" y="196850"/>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lnSpc>
                <a:spcPct val="95000"/>
              </a:lnSpc>
              <a:spcBef>
                <a:spcPct val="50000"/>
              </a:spcBef>
              <a:spcAft>
                <a:spcPct val="20000"/>
              </a:spcAft>
              <a:buChar char="•"/>
              <a:tabLst>
                <a:tab pos="2517775" algn="r"/>
              </a:tabLst>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tabLst>
                <a:tab pos="2517775" algn="r"/>
              </a:tabLst>
              <a:defRPr sz="2000">
                <a:solidFill>
                  <a:schemeClr val="tx1"/>
                </a:solidFill>
                <a:latin typeface="Avenir LT 45 Book" pitchFamily="2" charset="0"/>
              </a:defRPr>
            </a:lvl2pPr>
            <a:lvl3pPr marL="1143000" indent="-228600" eaLnBrk="0" hangingPunct="0">
              <a:lnSpc>
                <a:spcPct val="95000"/>
              </a:lnSpc>
              <a:spcBef>
                <a:spcPct val="25000"/>
              </a:spcBef>
              <a:buChar char="–"/>
              <a:tabLst>
                <a:tab pos="2517775" algn="r"/>
              </a:tabLst>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tabLst>
                <a:tab pos="2517775" algn="r"/>
              </a:tabLst>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tabLst>
                <a:tab pos="2517775" algn="r"/>
              </a:tabLst>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r>
              <a:rPr lang="en-US" altLang="es-ES" sz="900" b="1" u="none" dirty="0">
                <a:solidFill>
                  <a:schemeClr val="bg2"/>
                </a:solidFill>
                <a:latin typeface="+mj-lt"/>
                <a:ea typeface="Verdana" pitchFamily="34" charset="0"/>
                <a:cs typeface="Verdana" pitchFamily="34" charset="0"/>
              </a:rPr>
              <a:t>Proyecto de NUEVO FRAMEWORK</a:t>
            </a:r>
          </a:p>
        </p:txBody>
      </p:sp>
      <p:sp>
        <p:nvSpPr>
          <p:cNvPr id="18" name="Rectangle 18">
            <a:extLst>
              <a:ext uri="{FF2B5EF4-FFF2-40B4-BE49-F238E27FC236}">
                <a16:creationId xmlns:a16="http://schemas.microsoft.com/office/drawing/2014/main" id="{C032C949-230C-EFCE-6BDF-D51FCCDBDA9C}"/>
              </a:ext>
            </a:extLst>
          </p:cNvPr>
          <p:cNvSpPr txBox="1">
            <a:spLocks noChangeArrowheads="1"/>
          </p:cNvSpPr>
          <p:nvPr/>
        </p:nvSpPr>
        <p:spPr bwMode="gray">
          <a:xfrm>
            <a:off x="2701925" y="5318125"/>
            <a:ext cx="731838"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indent="-220663" eaLnBrk="0" hangingPunct="0">
              <a:lnSpc>
                <a:spcPct val="95000"/>
              </a:lnSpc>
              <a:spcBef>
                <a:spcPct val="25000"/>
              </a:spcBef>
              <a:buChar char="–"/>
              <a:defRPr sz="2400">
                <a:solidFill>
                  <a:schemeClr val="tx1"/>
                </a:solidFill>
                <a:latin typeface="Avenir LT 45 Book" pitchFamily="2" charset="0"/>
              </a:defRPr>
            </a:lvl3pPr>
            <a:lvl4pPr indent="-233363" eaLnBrk="0" hangingPunct="0">
              <a:lnSpc>
                <a:spcPct val="95000"/>
              </a:lnSpc>
              <a:spcBef>
                <a:spcPct val="25000"/>
              </a:spcBef>
              <a:buSzPct val="70000"/>
              <a:buChar char="•"/>
              <a:defRPr sz="1600">
                <a:solidFill>
                  <a:schemeClr val="tx1"/>
                </a:solidFill>
                <a:latin typeface="Avenir LT 45 Book" pitchFamily="2" charset="0"/>
              </a:defRPr>
            </a:lvl4pPr>
            <a:lvl5pPr indent="-193675" eaLnBrk="0" hangingPunct="0">
              <a:lnSpc>
                <a:spcPct val="95000"/>
              </a:lnSpc>
              <a:spcBef>
                <a:spcPct val="15000"/>
              </a:spcBef>
              <a:buSzPct val="70000"/>
              <a:buChar char="–"/>
              <a:defRPr sz="1600">
                <a:solidFill>
                  <a:schemeClr val="tx1"/>
                </a:solidFill>
                <a:latin typeface="Avenir LT 45 Book" pitchFamily="2" charset="0"/>
              </a:defRPr>
            </a:lvl5pPr>
            <a:lvl6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br>
              <a:rPr lang="en-US" altLang="es-ES" sz="900" u="none" dirty="0">
                <a:solidFill>
                  <a:srgbClr val="DF0024"/>
                </a:solidFill>
                <a:latin typeface="+mj-lt"/>
              </a:rPr>
            </a:br>
            <a:r>
              <a:rPr lang="en-US" altLang="es-ES" sz="900" u="none" dirty="0">
                <a:solidFill>
                  <a:srgbClr val="DF0024"/>
                </a:solidFill>
                <a:latin typeface="+mj-lt"/>
              </a:rPr>
              <a:t> </a:t>
            </a:r>
          </a:p>
          <a:p>
            <a:pPr eaLnBrk="1" hangingPunct="1">
              <a:lnSpc>
                <a:spcPct val="90000"/>
              </a:lnSpc>
              <a:spcBef>
                <a:spcPct val="0"/>
              </a:spcBef>
              <a:spcAft>
                <a:spcPct val="0"/>
              </a:spcAft>
              <a:buFontTx/>
              <a:buNone/>
              <a:defRPr/>
            </a:pPr>
            <a:fld id="{3814EEE7-E6F5-463B-BA08-6C7F7F39F614}" type="datetime1">
              <a:rPr lang="en-US" altLang="es-ES" sz="800" u="none" smtClean="0">
                <a:solidFill>
                  <a:srgbClr val="DF0024"/>
                </a:solidFill>
                <a:latin typeface="+mj-lt"/>
              </a:rPr>
              <a:pPr eaLnBrk="1" hangingPunct="1">
                <a:lnSpc>
                  <a:spcPct val="90000"/>
                </a:lnSpc>
                <a:spcBef>
                  <a:spcPct val="0"/>
                </a:spcBef>
                <a:spcAft>
                  <a:spcPct val="0"/>
                </a:spcAft>
                <a:buFontTx/>
                <a:buNone/>
                <a:defRPr/>
              </a:pPr>
              <a:t>2/19/2023</a:t>
            </a:fld>
            <a:endParaRPr lang="en-US" altLang="es-ES" sz="800" u="none" dirty="0">
              <a:solidFill>
                <a:srgbClr val="DF0024"/>
              </a:solidFill>
              <a:latin typeface="+mj-lt"/>
            </a:endParaRPr>
          </a:p>
        </p:txBody>
      </p:sp>
      <p:sp>
        <p:nvSpPr>
          <p:cNvPr id="66565" name="Rectangle 20">
            <a:extLst>
              <a:ext uri="{FF2B5EF4-FFF2-40B4-BE49-F238E27FC236}">
                <a16:creationId xmlns:a16="http://schemas.microsoft.com/office/drawing/2014/main" id="{9BC77FC2-F080-45B7-6F85-03D4BE07E564}"/>
              </a:ext>
            </a:extLst>
          </p:cNvPr>
          <p:cNvSpPr txBox="1">
            <a:spLocks noChangeArrowheads="1"/>
          </p:cNvSpPr>
          <p:nvPr/>
        </p:nvSpPr>
        <p:spPr bwMode="gray">
          <a:xfrm>
            <a:off x="3862388" y="5318125"/>
            <a:ext cx="600075"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algn="r" eaLnBrk="1" hangingPunct="1">
              <a:lnSpc>
                <a:spcPct val="90000"/>
              </a:lnSpc>
              <a:spcBef>
                <a:spcPct val="0"/>
              </a:spcBef>
              <a:spcAft>
                <a:spcPct val="0"/>
              </a:spcAft>
            </a:pPr>
            <a:r>
              <a:rPr lang="en-US" altLang="es-ES" sz="800" u="none">
                <a:solidFill>
                  <a:srgbClr val="DF0024"/>
                </a:solidFill>
              </a:rPr>
              <a:t>Page</a:t>
            </a:r>
            <a:r>
              <a:rPr lang="es-ES" altLang="es-ES" sz="800" u="none">
                <a:solidFill>
                  <a:srgbClr val="DF0024"/>
                </a:solidFill>
              </a:rPr>
              <a:t> </a:t>
            </a:r>
            <a:fld id="{43538785-9B5F-4396-AACB-0435E5EF59C4}" type="slidenum">
              <a:rPr lang="es-ES" altLang="es-ES" sz="800" u="none">
                <a:solidFill>
                  <a:srgbClr val="DF0024"/>
                </a:solidFill>
              </a:rPr>
              <a:pPr algn="r" eaLnBrk="1" hangingPunct="1">
                <a:lnSpc>
                  <a:spcPct val="90000"/>
                </a:lnSpc>
                <a:spcBef>
                  <a:spcPct val="0"/>
                </a:spcBef>
                <a:spcAft>
                  <a:spcPct val="0"/>
                </a:spcAft>
              </a:pPr>
              <a:t>34</a:t>
            </a:fld>
            <a:endParaRPr lang="es-ES" altLang="es-ES" sz="800" u="none">
              <a:solidFill>
                <a:srgbClr val="DF0024"/>
              </a:solidFill>
            </a:endParaRPr>
          </a:p>
        </p:txBody>
      </p:sp>
      <p:sp>
        <p:nvSpPr>
          <p:cNvPr id="66566" name="1 Marcador de pie de página">
            <a:extLst>
              <a:ext uri="{FF2B5EF4-FFF2-40B4-BE49-F238E27FC236}">
                <a16:creationId xmlns:a16="http://schemas.microsoft.com/office/drawing/2014/main" id="{0761F489-2E8E-BEA7-E386-5183C2B5B314}"/>
              </a:ext>
            </a:extLst>
          </p:cNvPr>
          <p:cNvSpPr>
            <a:spLocks noGrp="1"/>
          </p:cNvSpPr>
          <p:nvPr>
            <p:ph type="ftr" sz="quarter" idx="11"/>
          </p:nvPr>
        </p:nvSpPr>
        <p:spPr>
          <a:xfrm>
            <a:off x="298450" y="5318125"/>
            <a:ext cx="2513013" cy="233363"/>
          </a:xfrm>
          <a:noFill/>
        </p:spPr>
        <p:txBody>
          <a:bodyPr/>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a:lnSpc>
                <a:spcPct val="90000"/>
              </a:lnSpc>
              <a:spcBef>
                <a:spcPct val="0"/>
              </a:spcBef>
              <a:spcAft>
                <a:spcPct val="0"/>
              </a:spcAft>
            </a:pPr>
            <a:r>
              <a:rPr lang="es-ES" altLang="es-ES" sz="800">
                <a:solidFill>
                  <a:srgbClr val="DF0024"/>
                </a:solidFill>
              </a:rPr>
              <a:t>TRAPASO CONOCIMIENTO FRAUDE INTERNO </a:t>
            </a:r>
            <a:endParaRPr lang="en-US" altLang="es-ES" sz="800">
              <a:solidFill>
                <a:srgbClr val="DF0024"/>
              </a:solidFill>
            </a:endParaRPr>
          </a:p>
        </p:txBody>
      </p:sp>
      <p:pic>
        <p:nvPicPr>
          <p:cNvPr id="66567" name="Imagen 19">
            <a:extLst>
              <a:ext uri="{FF2B5EF4-FFF2-40B4-BE49-F238E27FC236}">
                <a16:creationId xmlns:a16="http://schemas.microsoft.com/office/drawing/2014/main" id="{57F7413A-4307-BAED-67C3-D892132570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6463" y="0"/>
            <a:ext cx="18875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uadroTexto 9">
            <a:extLst>
              <a:ext uri="{FF2B5EF4-FFF2-40B4-BE49-F238E27FC236}">
                <a16:creationId xmlns:a16="http://schemas.microsoft.com/office/drawing/2014/main" id="{ABCAC47D-C9B5-B918-3ABF-1EEEB73C9CD6}"/>
              </a:ext>
            </a:extLst>
          </p:cNvPr>
          <p:cNvSpPr txBox="1"/>
          <p:nvPr/>
        </p:nvSpPr>
        <p:spPr bwMode="auto">
          <a:xfrm>
            <a:off x="663575" y="1111250"/>
            <a:ext cx="7150100"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defRPr/>
            </a:pPr>
            <a:r>
              <a:rPr lang="es-ES" i="1" u="none" kern="0" dirty="0">
                <a:solidFill>
                  <a:schemeClr val="accent1"/>
                </a:solidFill>
              </a:rPr>
              <a:t>To do: </a:t>
            </a:r>
          </a:p>
          <a:p>
            <a:pPr>
              <a:defRPr/>
            </a:pPr>
            <a:r>
              <a:rPr lang="es-ES" i="1" u="none" kern="0" dirty="0">
                <a:solidFill>
                  <a:schemeClr val="accent1"/>
                </a:solidFill>
              </a:rPr>
              <a:t>Añadir las diapositivas que explique en escenario</a:t>
            </a:r>
          </a:p>
          <a:p>
            <a:pPr>
              <a:defRPr/>
            </a:pPr>
            <a:r>
              <a:rPr lang="es-ES" i="1" u="none" kern="0" dirty="0">
                <a:solidFill>
                  <a:schemeClr val="accent1"/>
                </a:solidFill>
              </a:rPr>
              <a:t> </a:t>
            </a:r>
          </a:p>
        </p:txBody>
      </p:sp>
      <p:sp>
        <p:nvSpPr>
          <p:cNvPr id="11" name="Rectángulo 10">
            <a:extLst>
              <a:ext uri="{FF2B5EF4-FFF2-40B4-BE49-F238E27FC236}">
                <a16:creationId xmlns:a16="http://schemas.microsoft.com/office/drawing/2014/main" id="{DACAEE07-E602-B09E-DFFF-D0AE9087595B}"/>
              </a:ext>
            </a:extLst>
          </p:cNvPr>
          <p:cNvSpPr/>
          <p:nvPr/>
        </p:nvSpPr>
        <p:spPr>
          <a:xfrm>
            <a:off x="2636838" y="1971675"/>
            <a:ext cx="2773362" cy="23082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200000"/>
              </a:lnSpc>
              <a:defRPr/>
            </a:pPr>
            <a:r>
              <a:rPr lang="en-US" altLang="es-ES" sz="900" u="none" kern="0" dirty="0" err="1">
                <a:solidFill>
                  <a:schemeClr val="tx1"/>
                </a:solidFill>
              </a:rPr>
              <a:t>Explicación</a:t>
            </a:r>
            <a:r>
              <a:rPr lang="en-US" altLang="es-ES" sz="900" u="none" kern="0" dirty="0">
                <a:solidFill>
                  <a:schemeClr val="tx1"/>
                </a:solidFill>
              </a:rPr>
              <a:t> del Proyecto:</a:t>
            </a:r>
          </a:p>
          <a:p>
            <a:pPr marL="57150" indent="-171450">
              <a:lnSpc>
                <a:spcPct val="200000"/>
              </a:lnSpc>
              <a:buFont typeface="Wingdings" panose="05000000000000000000" pitchFamily="2" charset="2"/>
              <a:buChar char="ü"/>
              <a:defRPr/>
            </a:pPr>
            <a:r>
              <a:rPr lang="en-US" altLang="es-ES" sz="900" u="none" kern="0" dirty="0">
                <a:solidFill>
                  <a:schemeClr val="tx1"/>
                </a:solidFill>
              </a:rPr>
              <a:t> </a:t>
            </a:r>
            <a:r>
              <a:rPr lang="es-ES" altLang="es-ES" sz="900" i="1" u="none" dirty="0" err="1">
                <a:solidFill>
                  <a:schemeClr val="tx1"/>
                </a:solidFill>
              </a:rPr>
              <a:t>Triage</a:t>
            </a:r>
            <a:r>
              <a:rPr lang="es-ES" altLang="es-ES" sz="900" i="1" u="none" dirty="0">
                <a:solidFill>
                  <a:schemeClr val="tx1"/>
                </a:solidFill>
              </a:rPr>
              <a:t> y filtros</a:t>
            </a:r>
          </a:p>
          <a:p>
            <a:pPr marL="57150" indent="-171450">
              <a:lnSpc>
                <a:spcPct val="200000"/>
              </a:lnSpc>
              <a:buFont typeface="Wingdings" panose="05000000000000000000" pitchFamily="2" charset="2"/>
              <a:buChar char="ü"/>
              <a:defRPr/>
            </a:pPr>
            <a:r>
              <a:rPr lang="es-ES" altLang="es-ES" sz="900" i="1" u="none" dirty="0">
                <a:solidFill>
                  <a:schemeClr val="tx1"/>
                </a:solidFill>
              </a:rPr>
              <a:t>Estadísticas</a:t>
            </a:r>
          </a:p>
          <a:p>
            <a:pPr marL="57150" indent="-171450">
              <a:lnSpc>
                <a:spcPct val="200000"/>
              </a:lnSpc>
              <a:buFont typeface="Wingdings" panose="05000000000000000000" pitchFamily="2" charset="2"/>
              <a:buChar char="ü"/>
              <a:defRPr/>
            </a:pPr>
            <a:r>
              <a:rPr lang="es-ES" altLang="es-ES" sz="900" i="1" u="none" dirty="0">
                <a:solidFill>
                  <a:schemeClr val="tx1"/>
                </a:solidFill>
              </a:rPr>
              <a:t>Configuración de parámetros</a:t>
            </a:r>
          </a:p>
          <a:p>
            <a:pPr marL="57150" indent="-171450">
              <a:lnSpc>
                <a:spcPct val="200000"/>
              </a:lnSpc>
              <a:buFont typeface="Wingdings" panose="05000000000000000000" pitchFamily="2" charset="2"/>
              <a:buChar char="ü"/>
              <a:defRPr/>
            </a:pPr>
            <a:r>
              <a:rPr lang="es-ES" altLang="es-ES" sz="900" i="1" u="none" dirty="0">
                <a:solidFill>
                  <a:schemeClr val="tx1"/>
                </a:solidFill>
              </a:rPr>
              <a:t>Reglas de detección</a:t>
            </a:r>
          </a:p>
          <a:p>
            <a:pPr marL="57150" indent="-171450">
              <a:lnSpc>
                <a:spcPct val="200000"/>
              </a:lnSpc>
              <a:buFont typeface="Wingdings" panose="05000000000000000000" pitchFamily="2" charset="2"/>
              <a:buChar char="ü"/>
              <a:defRPr/>
            </a:pPr>
            <a:r>
              <a:rPr lang="es-ES" altLang="es-ES" sz="900" i="1" u="none" dirty="0">
                <a:solidFill>
                  <a:schemeClr val="tx1"/>
                </a:solidFill>
              </a:rPr>
              <a:t>Buscador</a:t>
            </a:r>
          </a:p>
          <a:p>
            <a:pPr marL="57150" indent="-171450">
              <a:lnSpc>
                <a:spcPct val="200000"/>
              </a:lnSpc>
              <a:buFont typeface="Wingdings" panose="05000000000000000000" pitchFamily="2" charset="2"/>
              <a:buChar char="ü"/>
              <a:defRPr/>
            </a:pPr>
            <a:r>
              <a:rPr lang="en-US" altLang="es-ES" sz="900" u="none" kern="0" dirty="0">
                <a:solidFill>
                  <a:schemeClr val="tx1"/>
                </a:solidFill>
              </a:rPr>
              <a:t>Fuentes de </a:t>
            </a:r>
            <a:r>
              <a:rPr lang="en-US" altLang="es-ES" sz="900" u="none" kern="0" dirty="0" err="1">
                <a:solidFill>
                  <a:schemeClr val="tx1"/>
                </a:solidFill>
              </a:rPr>
              <a:t>información</a:t>
            </a:r>
            <a:r>
              <a:rPr lang="en-US" altLang="es-ES" sz="900" u="none" kern="0" dirty="0">
                <a:solidFill>
                  <a:schemeClr val="tx1"/>
                </a:solidFill>
              </a:rPr>
              <a:t> </a:t>
            </a:r>
          </a:p>
          <a:p>
            <a:pPr marL="57150" indent="-171450">
              <a:lnSpc>
                <a:spcPct val="200000"/>
              </a:lnSpc>
              <a:buFont typeface="Wingdings" panose="05000000000000000000" pitchFamily="2" charset="2"/>
              <a:buChar char="ü"/>
              <a:defRPr/>
            </a:pPr>
            <a:r>
              <a:rPr lang="en-US" altLang="es-ES" sz="900" u="none" kern="0" dirty="0" err="1">
                <a:solidFill>
                  <a:schemeClr val="tx1"/>
                </a:solidFill>
              </a:rPr>
              <a:t>Tareas</a:t>
            </a:r>
            <a:r>
              <a:rPr lang="en-US" altLang="es-ES" sz="900" u="none" kern="0" dirty="0">
                <a:solidFill>
                  <a:schemeClr val="tx1"/>
                </a:solidFill>
              </a:rPr>
              <a:t> o </a:t>
            </a:r>
            <a:r>
              <a:rPr lang="en-US" altLang="es-ES" sz="900" u="none" kern="0" dirty="0" err="1">
                <a:solidFill>
                  <a:schemeClr val="tx1"/>
                </a:solidFill>
              </a:rPr>
              <a:t>evolutivos</a:t>
            </a:r>
            <a:r>
              <a:rPr lang="en-US" altLang="es-ES" sz="900" u="none" kern="0" dirty="0">
                <a:solidFill>
                  <a:schemeClr val="tx1"/>
                </a:solidFill>
              </a:rPr>
              <a:t> </a:t>
            </a:r>
            <a:r>
              <a:rPr lang="en-US" altLang="es-ES" sz="900" u="none" kern="0" dirty="0" err="1">
                <a:solidFill>
                  <a:schemeClr val="tx1"/>
                </a:solidFill>
              </a:rPr>
              <a:t>en</a:t>
            </a:r>
            <a:r>
              <a:rPr lang="en-US" altLang="es-ES" sz="900" u="none" kern="0" dirty="0">
                <a:solidFill>
                  <a:schemeClr val="tx1"/>
                </a:solidFill>
              </a:rPr>
              <a:t> </a:t>
            </a:r>
            <a:r>
              <a:rPr lang="en-US" altLang="es-ES" sz="900" u="none" kern="0" dirty="0" err="1">
                <a:solidFill>
                  <a:schemeClr val="tx1"/>
                </a:solidFill>
              </a:rPr>
              <a:t>marcha</a:t>
            </a:r>
            <a:r>
              <a:rPr lang="en-US" altLang="es-ES" sz="900" u="none" kern="0" dirty="0">
                <a:solidFill>
                  <a:schemeClr val="tx1"/>
                </a:solidFill>
              </a:rPr>
              <a:t>.</a:t>
            </a:r>
            <a:endParaRPr lang="es-ES" sz="900" u="none" dirty="0">
              <a:solidFill>
                <a:schemeClr val="tx1"/>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a:extLst>
              <a:ext uri="{FF2B5EF4-FFF2-40B4-BE49-F238E27FC236}">
                <a16:creationId xmlns:a16="http://schemas.microsoft.com/office/drawing/2014/main" id="{46020BBC-BEA1-20C8-8153-3EC22490A684}"/>
              </a:ext>
            </a:extLst>
          </p:cNvPr>
          <p:cNvSpPr>
            <a:spLocks noGrp="1" noChangeArrowheads="1"/>
          </p:cNvSpPr>
          <p:nvPr>
            <p:ph type="title" idx="4294967295"/>
          </p:nvPr>
        </p:nvSpPr>
        <p:spPr>
          <a:xfrm>
            <a:off x="296863" y="482600"/>
            <a:ext cx="6273800" cy="355600"/>
          </a:xfrm>
        </p:spPr>
        <p:txBody>
          <a:bodyPr/>
          <a:lstStyle/>
          <a:p>
            <a:pPr eaLnBrk="1" hangingPunct="1">
              <a:lnSpc>
                <a:spcPts val="2500"/>
              </a:lnSpc>
            </a:pPr>
            <a:r>
              <a:rPr lang="es-ES_tradnl" altLang="es-ES"/>
              <a:t>MEDIO AMBIENTE</a:t>
            </a:r>
          </a:p>
        </p:txBody>
      </p:sp>
      <p:sp>
        <p:nvSpPr>
          <p:cNvPr id="17" name="5 Marcador de pie de página">
            <a:extLst>
              <a:ext uri="{FF2B5EF4-FFF2-40B4-BE49-F238E27FC236}">
                <a16:creationId xmlns:a16="http://schemas.microsoft.com/office/drawing/2014/main" id="{E3977A2D-CDF3-196A-91E3-E4F4D186FB49}"/>
              </a:ext>
            </a:extLst>
          </p:cNvPr>
          <p:cNvSpPr txBox="1">
            <a:spLocks/>
          </p:cNvSpPr>
          <p:nvPr/>
        </p:nvSpPr>
        <p:spPr bwMode="gray">
          <a:xfrm>
            <a:off x="298450" y="196850"/>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lnSpc>
                <a:spcPct val="95000"/>
              </a:lnSpc>
              <a:spcBef>
                <a:spcPct val="50000"/>
              </a:spcBef>
              <a:spcAft>
                <a:spcPct val="20000"/>
              </a:spcAft>
              <a:buChar char="•"/>
              <a:tabLst>
                <a:tab pos="2517775" algn="r"/>
              </a:tabLst>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tabLst>
                <a:tab pos="2517775" algn="r"/>
              </a:tabLst>
              <a:defRPr sz="2000">
                <a:solidFill>
                  <a:schemeClr val="tx1"/>
                </a:solidFill>
                <a:latin typeface="Avenir LT 45 Book" pitchFamily="2" charset="0"/>
              </a:defRPr>
            </a:lvl2pPr>
            <a:lvl3pPr marL="1143000" indent="-228600" eaLnBrk="0" hangingPunct="0">
              <a:lnSpc>
                <a:spcPct val="95000"/>
              </a:lnSpc>
              <a:spcBef>
                <a:spcPct val="25000"/>
              </a:spcBef>
              <a:buChar char="–"/>
              <a:tabLst>
                <a:tab pos="2517775" algn="r"/>
              </a:tabLst>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tabLst>
                <a:tab pos="2517775" algn="r"/>
              </a:tabLst>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tabLst>
                <a:tab pos="2517775" algn="r"/>
              </a:tabLst>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r>
              <a:rPr lang="en-US" altLang="es-ES" sz="900" b="1" u="none" dirty="0">
                <a:solidFill>
                  <a:schemeClr val="bg2"/>
                </a:solidFill>
                <a:latin typeface="+mj-lt"/>
                <a:ea typeface="Verdana" pitchFamily="34" charset="0"/>
                <a:cs typeface="Verdana" pitchFamily="34" charset="0"/>
              </a:rPr>
              <a:t>Proyecto de ADVANCE XML</a:t>
            </a:r>
          </a:p>
        </p:txBody>
      </p:sp>
      <p:sp>
        <p:nvSpPr>
          <p:cNvPr id="18" name="Rectangle 18">
            <a:extLst>
              <a:ext uri="{FF2B5EF4-FFF2-40B4-BE49-F238E27FC236}">
                <a16:creationId xmlns:a16="http://schemas.microsoft.com/office/drawing/2014/main" id="{A7215950-FA40-3705-914C-CAEB23A9D81F}"/>
              </a:ext>
            </a:extLst>
          </p:cNvPr>
          <p:cNvSpPr txBox="1">
            <a:spLocks noChangeArrowheads="1"/>
          </p:cNvSpPr>
          <p:nvPr/>
        </p:nvSpPr>
        <p:spPr bwMode="gray">
          <a:xfrm>
            <a:off x="2701925" y="5318125"/>
            <a:ext cx="731838"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indent="-220663" eaLnBrk="0" hangingPunct="0">
              <a:lnSpc>
                <a:spcPct val="95000"/>
              </a:lnSpc>
              <a:spcBef>
                <a:spcPct val="25000"/>
              </a:spcBef>
              <a:buChar char="–"/>
              <a:defRPr sz="2400">
                <a:solidFill>
                  <a:schemeClr val="tx1"/>
                </a:solidFill>
                <a:latin typeface="Avenir LT 45 Book" pitchFamily="2" charset="0"/>
              </a:defRPr>
            </a:lvl3pPr>
            <a:lvl4pPr indent="-233363" eaLnBrk="0" hangingPunct="0">
              <a:lnSpc>
                <a:spcPct val="95000"/>
              </a:lnSpc>
              <a:spcBef>
                <a:spcPct val="25000"/>
              </a:spcBef>
              <a:buSzPct val="70000"/>
              <a:buChar char="•"/>
              <a:defRPr sz="1600">
                <a:solidFill>
                  <a:schemeClr val="tx1"/>
                </a:solidFill>
                <a:latin typeface="Avenir LT 45 Book" pitchFamily="2" charset="0"/>
              </a:defRPr>
            </a:lvl4pPr>
            <a:lvl5pPr indent="-193675" eaLnBrk="0" hangingPunct="0">
              <a:lnSpc>
                <a:spcPct val="95000"/>
              </a:lnSpc>
              <a:spcBef>
                <a:spcPct val="15000"/>
              </a:spcBef>
              <a:buSzPct val="70000"/>
              <a:buChar char="–"/>
              <a:defRPr sz="1600">
                <a:solidFill>
                  <a:schemeClr val="tx1"/>
                </a:solidFill>
                <a:latin typeface="Avenir LT 45 Book" pitchFamily="2" charset="0"/>
              </a:defRPr>
            </a:lvl5pPr>
            <a:lvl6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br>
              <a:rPr lang="en-US" altLang="es-ES" sz="900" u="none" dirty="0">
                <a:solidFill>
                  <a:srgbClr val="DF0024"/>
                </a:solidFill>
                <a:latin typeface="+mj-lt"/>
              </a:rPr>
            </a:br>
            <a:r>
              <a:rPr lang="en-US" altLang="es-ES" sz="900" u="none" dirty="0">
                <a:solidFill>
                  <a:srgbClr val="DF0024"/>
                </a:solidFill>
                <a:latin typeface="+mj-lt"/>
              </a:rPr>
              <a:t> </a:t>
            </a:r>
          </a:p>
          <a:p>
            <a:pPr eaLnBrk="1" hangingPunct="1">
              <a:lnSpc>
                <a:spcPct val="90000"/>
              </a:lnSpc>
              <a:spcBef>
                <a:spcPct val="0"/>
              </a:spcBef>
              <a:spcAft>
                <a:spcPct val="0"/>
              </a:spcAft>
              <a:buFontTx/>
              <a:buNone/>
              <a:defRPr/>
            </a:pPr>
            <a:fld id="{3814EEE7-E6F5-463B-BA08-6C7F7F39F614}" type="datetime1">
              <a:rPr lang="en-US" altLang="es-ES" sz="800" u="none" smtClean="0">
                <a:solidFill>
                  <a:srgbClr val="DF0024"/>
                </a:solidFill>
                <a:latin typeface="+mj-lt"/>
              </a:rPr>
              <a:pPr eaLnBrk="1" hangingPunct="1">
                <a:lnSpc>
                  <a:spcPct val="90000"/>
                </a:lnSpc>
                <a:spcBef>
                  <a:spcPct val="0"/>
                </a:spcBef>
                <a:spcAft>
                  <a:spcPct val="0"/>
                </a:spcAft>
                <a:buFontTx/>
                <a:buNone/>
                <a:defRPr/>
              </a:pPr>
              <a:t>2/19/2023</a:t>
            </a:fld>
            <a:endParaRPr lang="en-US" altLang="es-ES" sz="800" u="none" dirty="0">
              <a:solidFill>
                <a:srgbClr val="DF0024"/>
              </a:solidFill>
              <a:latin typeface="+mj-lt"/>
            </a:endParaRPr>
          </a:p>
        </p:txBody>
      </p:sp>
      <p:sp>
        <p:nvSpPr>
          <p:cNvPr id="68613" name="Rectangle 20">
            <a:extLst>
              <a:ext uri="{FF2B5EF4-FFF2-40B4-BE49-F238E27FC236}">
                <a16:creationId xmlns:a16="http://schemas.microsoft.com/office/drawing/2014/main" id="{A4BBCB8F-6264-7F56-AA0C-EB273AC619C1}"/>
              </a:ext>
            </a:extLst>
          </p:cNvPr>
          <p:cNvSpPr txBox="1">
            <a:spLocks noChangeArrowheads="1"/>
          </p:cNvSpPr>
          <p:nvPr/>
        </p:nvSpPr>
        <p:spPr bwMode="gray">
          <a:xfrm>
            <a:off x="3862388" y="5318125"/>
            <a:ext cx="600075"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algn="r" eaLnBrk="1" hangingPunct="1">
              <a:lnSpc>
                <a:spcPct val="90000"/>
              </a:lnSpc>
              <a:spcBef>
                <a:spcPct val="0"/>
              </a:spcBef>
              <a:spcAft>
                <a:spcPct val="0"/>
              </a:spcAft>
            </a:pPr>
            <a:r>
              <a:rPr lang="en-US" altLang="es-ES" sz="800" u="none">
                <a:solidFill>
                  <a:srgbClr val="DF0024"/>
                </a:solidFill>
              </a:rPr>
              <a:t>Page</a:t>
            </a:r>
            <a:r>
              <a:rPr lang="es-ES" altLang="es-ES" sz="800" u="none">
                <a:solidFill>
                  <a:srgbClr val="DF0024"/>
                </a:solidFill>
              </a:rPr>
              <a:t> </a:t>
            </a:r>
            <a:fld id="{62F01385-8296-4243-9113-2011CD57A6D9}" type="slidenum">
              <a:rPr lang="es-ES" altLang="es-ES" sz="800" u="none">
                <a:solidFill>
                  <a:srgbClr val="DF0024"/>
                </a:solidFill>
              </a:rPr>
              <a:pPr algn="r" eaLnBrk="1" hangingPunct="1">
                <a:lnSpc>
                  <a:spcPct val="90000"/>
                </a:lnSpc>
                <a:spcBef>
                  <a:spcPct val="0"/>
                </a:spcBef>
                <a:spcAft>
                  <a:spcPct val="0"/>
                </a:spcAft>
              </a:pPr>
              <a:t>35</a:t>
            </a:fld>
            <a:endParaRPr lang="es-ES" altLang="es-ES" sz="800" u="none">
              <a:solidFill>
                <a:srgbClr val="DF0024"/>
              </a:solidFill>
            </a:endParaRPr>
          </a:p>
        </p:txBody>
      </p:sp>
      <p:sp>
        <p:nvSpPr>
          <p:cNvPr id="68614" name="1 Marcador de pie de página">
            <a:extLst>
              <a:ext uri="{FF2B5EF4-FFF2-40B4-BE49-F238E27FC236}">
                <a16:creationId xmlns:a16="http://schemas.microsoft.com/office/drawing/2014/main" id="{20382BF6-98E8-1AF8-D935-73789E427B1B}"/>
              </a:ext>
            </a:extLst>
          </p:cNvPr>
          <p:cNvSpPr>
            <a:spLocks noGrp="1"/>
          </p:cNvSpPr>
          <p:nvPr>
            <p:ph type="ftr" sz="quarter" idx="11"/>
          </p:nvPr>
        </p:nvSpPr>
        <p:spPr>
          <a:xfrm>
            <a:off x="298450" y="5318125"/>
            <a:ext cx="2513013" cy="233363"/>
          </a:xfrm>
          <a:noFill/>
        </p:spPr>
        <p:txBody>
          <a:bodyPr/>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a:lnSpc>
                <a:spcPct val="90000"/>
              </a:lnSpc>
              <a:spcBef>
                <a:spcPct val="0"/>
              </a:spcBef>
              <a:spcAft>
                <a:spcPct val="0"/>
              </a:spcAft>
            </a:pPr>
            <a:r>
              <a:rPr lang="es-ES" altLang="es-ES" sz="800">
                <a:solidFill>
                  <a:srgbClr val="DF0024"/>
                </a:solidFill>
              </a:rPr>
              <a:t>TRAPASO CONOCIMIENTO FRAUDE INTERNO </a:t>
            </a:r>
            <a:endParaRPr lang="en-US" altLang="es-ES" sz="800">
              <a:solidFill>
                <a:srgbClr val="DF0024"/>
              </a:solidFill>
            </a:endParaRPr>
          </a:p>
        </p:txBody>
      </p:sp>
      <p:pic>
        <p:nvPicPr>
          <p:cNvPr id="68615" name="Imagen 19">
            <a:extLst>
              <a:ext uri="{FF2B5EF4-FFF2-40B4-BE49-F238E27FC236}">
                <a16:creationId xmlns:a16="http://schemas.microsoft.com/office/drawing/2014/main" id="{7B4D9CD0-C253-2C13-358C-81E5B14A4D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6463" y="0"/>
            <a:ext cx="18875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Rectángulo 1">
            <a:extLst>
              <a:ext uri="{FF2B5EF4-FFF2-40B4-BE49-F238E27FC236}">
                <a16:creationId xmlns:a16="http://schemas.microsoft.com/office/drawing/2014/main" id="{DE9402A1-D158-92D5-642A-55F65DDE81C9}"/>
              </a:ext>
            </a:extLst>
          </p:cNvPr>
          <p:cNvSpPr>
            <a:spLocks noChangeArrowheads="1"/>
          </p:cNvSpPr>
          <p:nvPr/>
        </p:nvSpPr>
        <p:spPr bwMode="auto">
          <a:xfrm>
            <a:off x="261938" y="2338388"/>
            <a:ext cx="2586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lgn="just">
              <a:spcBef>
                <a:spcPts val="600"/>
              </a:spcBef>
            </a:pPr>
            <a:r>
              <a:rPr lang="es-ES_tradnl" altLang="es-ES" sz="1100" u="none">
                <a:solidFill>
                  <a:schemeClr val="tx1"/>
                </a:solidFill>
                <a:latin typeface="Arial" panose="020B0604020202020204" pitchFamily="34" charset="0"/>
                <a:cs typeface="Times New Roman" panose="02020603050405020304" pitchFamily="18" charset="0"/>
              </a:rPr>
              <a:t>En su esfuerzo por calcular su huella ambiental, MAPFRE, a través de la Dirección Corporativa de Seguridad y Medio Ambiente (DISMA), se encarga de calcular la huella de carbono en kilogramos de CO</a:t>
            </a:r>
            <a:r>
              <a:rPr lang="es-ES_tradnl" altLang="es-ES" sz="1100" u="none" baseline="-25000">
                <a:solidFill>
                  <a:schemeClr val="tx1"/>
                </a:solidFill>
                <a:latin typeface="Arial" panose="020B0604020202020204" pitchFamily="34" charset="0"/>
                <a:cs typeface="Times New Roman" panose="02020603050405020304" pitchFamily="18" charset="0"/>
              </a:rPr>
              <a:t>2</a:t>
            </a:r>
            <a:r>
              <a:rPr lang="es-ES_tradnl" altLang="es-ES" sz="1100" u="none">
                <a:solidFill>
                  <a:schemeClr val="tx1"/>
                </a:solidFill>
                <a:latin typeface="Arial" panose="020B0604020202020204" pitchFamily="34" charset="0"/>
                <a:cs typeface="Times New Roman" panose="02020603050405020304" pitchFamily="18" charset="0"/>
              </a:rPr>
              <a:t>. Para facilitar la tarea de este cálculo, el equipo de la DISMA hace uso de la herramienta de big data Splunk, que permite el tratamiento de grandes cantidades de datos. Entre otras características, Splunk permite la recolección, indexación, correlación y visualización gráfica de datos. </a:t>
            </a:r>
            <a:endParaRPr lang="es-ES" altLang="es-ES" sz="1100" u="none">
              <a:solidFill>
                <a:schemeClr val="tx1"/>
              </a:solidFill>
              <a:latin typeface="Arial" panose="020B0604020202020204" pitchFamily="34" charset="0"/>
              <a:cs typeface="Times New Roman" panose="02020603050405020304" pitchFamily="18" charset="0"/>
            </a:endParaRPr>
          </a:p>
        </p:txBody>
      </p:sp>
      <p:pic>
        <p:nvPicPr>
          <p:cNvPr id="68617" name="Imagen 2">
            <a:extLst>
              <a:ext uri="{FF2B5EF4-FFF2-40B4-BE49-F238E27FC236}">
                <a16:creationId xmlns:a16="http://schemas.microsoft.com/office/drawing/2014/main" id="{CE2C07F9-25E1-9FD1-EA70-850D5CA8C7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7225" y="2289175"/>
            <a:ext cx="5946775"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8" name="CuadroTexto 3">
            <a:extLst>
              <a:ext uri="{FF2B5EF4-FFF2-40B4-BE49-F238E27FC236}">
                <a16:creationId xmlns:a16="http://schemas.microsoft.com/office/drawing/2014/main" id="{271F4021-03A9-406C-8FE0-D6F717BB07B2}"/>
              </a:ext>
            </a:extLst>
          </p:cNvPr>
          <p:cNvSpPr txBox="1">
            <a:spLocks noChangeArrowheads="1"/>
          </p:cNvSpPr>
          <p:nvPr/>
        </p:nvSpPr>
        <p:spPr bwMode="auto">
          <a:xfrm>
            <a:off x="325438" y="1141413"/>
            <a:ext cx="2743200"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r>
              <a:rPr lang="es-ES" altLang="es-ES" sz="1100" u="none">
                <a:solidFill>
                  <a:schemeClr val="tx1"/>
                </a:solidFill>
              </a:rPr>
              <a:t>Esta aplicación no se está usando actualmente ya que se quiere hacer una nueva aplicación, lo ultimo que esta subido es el piloto del nuevo planteamiento.</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Marcador de pie de página 1">
            <a:extLst>
              <a:ext uri="{FF2B5EF4-FFF2-40B4-BE49-F238E27FC236}">
                <a16:creationId xmlns:a16="http://schemas.microsoft.com/office/drawing/2014/main" id="{A5F6CE8B-C575-27D3-5FDE-FA54E934E591}"/>
              </a:ext>
            </a:extLst>
          </p:cNvPr>
          <p:cNvSpPr>
            <a:spLocks noGrp="1"/>
          </p:cNvSpPr>
          <p:nvPr>
            <p:ph type="ftr" sz="quarter" idx="11"/>
          </p:nvPr>
        </p:nvSpPr>
        <p:spPr>
          <a:noFill/>
        </p:spPr>
        <p:txBody>
          <a:bodyPr/>
          <a:lstStyle>
            <a:lvl1pPr>
              <a:tabLst>
                <a:tab pos="2517775" algn="r"/>
              </a:tabLst>
              <a:defRPr sz="2000" u="sng">
                <a:solidFill>
                  <a:srgbClr val="FFFFFF"/>
                </a:solidFill>
                <a:latin typeface="Verdana" panose="020B0604030504040204" pitchFamily="34" charset="0"/>
              </a:defRPr>
            </a:lvl1pPr>
            <a:lvl2pPr marL="742950" indent="-285750">
              <a:tabLst>
                <a:tab pos="2517775" algn="r"/>
              </a:tabLst>
              <a:defRPr sz="2000" u="sng">
                <a:solidFill>
                  <a:srgbClr val="FFFFFF"/>
                </a:solidFill>
                <a:latin typeface="Verdana" panose="020B0604030504040204" pitchFamily="34" charset="0"/>
              </a:defRPr>
            </a:lvl2pPr>
            <a:lvl3pPr marL="1143000" indent="-228600">
              <a:tabLst>
                <a:tab pos="2517775" algn="r"/>
              </a:tabLst>
              <a:defRPr sz="2000" u="sng">
                <a:solidFill>
                  <a:srgbClr val="FFFFFF"/>
                </a:solidFill>
                <a:latin typeface="Verdana" panose="020B0604030504040204" pitchFamily="34" charset="0"/>
              </a:defRPr>
            </a:lvl3pPr>
            <a:lvl4pPr marL="1600200" indent="-228600">
              <a:tabLst>
                <a:tab pos="2517775" algn="r"/>
              </a:tabLst>
              <a:defRPr sz="2000" u="sng">
                <a:solidFill>
                  <a:srgbClr val="FFFFFF"/>
                </a:solidFill>
                <a:latin typeface="Verdana" panose="020B0604030504040204" pitchFamily="34" charset="0"/>
              </a:defRPr>
            </a:lvl4pPr>
            <a:lvl5pPr marL="2057400" indent="-228600">
              <a:tabLst>
                <a:tab pos="2517775" algn="r"/>
              </a:tabLst>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tabLst>
                <a:tab pos="2517775" algn="r"/>
              </a:tabLst>
              <a:defRPr sz="2000" u="sng">
                <a:solidFill>
                  <a:srgbClr val="FFFFFF"/>
                </a:solidFill>
                <a:latin typeface="Verdana" panose="020B0604030504040204" pitchFamily="34" charset="0"/>
              </a:defRPr>
            </a:lvl9pPr>
          </a:lstStyle>
          <a:p>
            <a:r>
              <a:rPr lang="es-ES" altLang="es-ES" sz="800" u="none">
                <a:solidFill>
                  <a:srgbClr val="DF0024"/>
                </a:solidFill>
              </a:rPr>
              <a:t>TRAPASO CONOCIMIENTO FRAUDE INTERNO </a:t>
            </a:r>
            <a:endParaRPr lang="en-US" altLang="es-ES" sz="800" u="none">
              <a:solidFill>
                <a:srgbClr val="DF0024"/>
              </a:solidFill>
            </a:endParaRPr>
          </a:p>
        </p:txBody>
      </p:sp>
      <p:pic>
        <p:nvPicPr>
          <p:cNvPr id="20483" name="Imagen 5">
            <a:extLst>
              <a:ext uri="{FF2B5EF4-FFF2-40B4-BE49-F238E27FC236}">
                <a16:creationId xmlns:a16="http://schemas.microsoft.com/office/drawing/2014/main" id="{E1C762A5-5011-C272-7612-14ABFB44B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88" y="44450"/>
            <a:ext cx="9104312"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ángulo 4">
            <a:extLst>
              <a:ext uri="{FF2B5EF4-FFF2-40B4-BE49-F238E27FC236}">
                <a16:creationId xmlns:a16="http://schemas.microsoft.com/office/drawing/2014/main" id="{76BD6B83-BB33-3DB1-3FF2-6B26ED44C5F8}"/>
              </a:ext>
            </a:extLst>
          </p:cNvPr>
          <p:cNvSpPr>
            <a:spLocks noChangeArrowheads="1"/>
          </p:cNvSpPr>
          <p:nvPr/>
        </p:nvSpPr>
        <p:spPr bwMode="auto">
          <a:xfrm>
            <a:off x="6502400" y="3548063"/>
            <a:ext cx="1582738" cy="144462"/>
          </a:xfrm>
          <a:prstGeom prst="rect">
            <a:avLst/>
          </a:prstGeom>
          <a:solidFill>
            <a:schemeClr val="tx2"/>
          </a:solidFill>
          <a:ln w="9525" cap="rnd" algn="ctr">
            <a:solidFill>
              <a:schemeClr val="accent2"/>
            </a:solidFill>
            <a:prstDash val="sysDot"/>
            <a:round/>
            <a:headEnd/>
            <a:tailEnd/>
          </a:ln>
        </p:spPr>
        <p:txBody>
          <a:bodyPr wrap="none" lIns="45720" rIns="45720" anchor="ct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lgn="ctr" eaLnBrk="1" hangingPunct="1">
              <a:spcBef>
                <a:spcPct val="50000"/>
              </a:spcBef>
            </a:pPr>
            <a:endParaRPr lang="es-ES" altLang="es-ES" u="none"/>
          </a:p>
        </p:txBody>
      </p:sp>
      <p:sp>
        <p:nvSpPr>
          <p:cNvPr id="20485" name="Rectángulo 6">
            <a:extLst>
              <a:ext uri="{FF2B5EF4-FFF2-40B4-BE49-F238E27FC236}">
                <a16:creationId xmlns:a16="http://schemas.microsoft.com/office/drawing/2014/main" id="{0D80BC20-00AA-EAAA-A282-C146C8BB9AC1}"/>
              </a:ext>
            </a:extLst>
          </p:cNvPr>
          <p:cNvSpPr>
            <a:spLocks noChangeArrowheads="1"/>
          </p:cNvSpPr>
          <p:nvPr/>
        </p:nvSpPr>
        <p:spPr bwMode="auto">
          <a:xfrm>
            <a:off x="2717800" y="3714750"/>
            <a:ext cx="6299200" cy="139700"/>
          </a:xfrm>
          <a:prstGeom prst="rect">
            <a:avLst/>
          </a:prstGeom>
          <a:solidFill>
            <a:schemeClr val="tx2"/>
          </a:solidFill>
          <a:ln w="9525" cap="rnd" algn="ctr">
            <a:solidFill>
              <a:schemeClr val="accent2"/>
            </a:solidFill>
            <a:prstDash val="sysDot"/>
            <a:round/>
            <a:headEnd/>
            <a:tailEnd/>
          </a:ln>
        </p:spPr>
        <p:txBody>
          <a:bodyPr wrap="none" lIns="45720" rIns="45720" anchor="ct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lgn="ctr" eaLnBrk="1" hangingPunct="1">
              <a:spcBef>
                <a:spcPct val="50000"/>
              </a:spcBef>
            </a:pPr>
            <a:endParaRPr lang="es-ES" altLang="es-ES" u="none"/>
          </a:p>
        </p:txBody>
      </p:sp>
      <p:pic>
        <p:nvPicPr>
          <p:cNvPr id="20486" name="Imagen 8">
            <a:extLst>
              <a:ext uri="{FF2B5EF4-FFF2-40B4-BE49-F238E27FC236}">
                <a16:creationId xmlns:a16="http://schemas.microsoft.com/office/drawing/2014/main" id="{D818B9BE-CC01-0500-5CA6-1FFFF24EFE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83350" y="3252788"/>
            <a:ext cx="1714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Imagen 9">
            <a:extLst>
              <a:ext uri="{FF2B5EF4-FFF2-40B4-BE49-F238E27FC236}">
                <a16:creationId xmlns:a16="http://schemas.microsoft.com/office/drawing/2014/main" id="{C3598014-AD7D-B6C7-41E4-B58DF93999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35750" y="2908300"/>
            <a:ext cx="15081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Rectángulo 10">
            <a:extLst>
              <a:ext uri="{FF2B5EF4-FFF2-40B4-BE49-F238E27FC236}">
                <a16:creationId xmlns:a16="http://schemas.microsoft.com/office/drawing/2014/main" id="{29F503B8-D85C-BD3F-1EFB-BAB74BD72E34}"/>
              </a:ext>
            </a:extLst>
          </p:cNvPr>
          <p:cNvSpPr>
            <a:spLocks noChangeArrowheads="1"/>
          </p:cNvSpPr>
          <p:nvPr/>
        </p:nvSpPr>
        <p:spPr bwMode="auto">
          <a:xfrm>
            <a:off x="6438900" y="2838450"/>
            <a:ext cx="1154113" cy="592138"/>
          </a:xfrm>
          <a:prstGeom prst="rect">
            <a:avLst/>
          </a:prstGeom>
          <a:noFill/>
          <a:ln w="19050" cap="rnd" algn="ctr">
            <a:solidFill>
              <a:srgbClr val="C00000"/>
            </a:solidFill>
            <a:prstDash val="lgDashDot"/>
            <a:round/>
            <a:headEnd/>
            <a:tailEnd/>
          </a:ln>
          <a:effectLst/>
          <a:extLst>
            <a:ext uri="{909E8E84-426E-40DD-AFC4-6F175D3DCCD1}">
              <a14:hiddenFill xmlns:a14="http://schemas.microsoft.com/office/drawing/2010/main">
                <a:solidFill>
                  <a:srgbClr val="33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nchor="ct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pPr algn="ctr" eaLnBrk="1" hangingPunct="1">
              <a:spcBef>
                <a:spcPct val="50000"/>
              </a:spcBef>
            </a:pPr>
            <a:endParaRPr lang="es-ES" altLang="es-ES" u="none"/>
          </a:p>
        </p:txBody>
      </p:sp>
      <p:cxnSp>
        <p:nvCxnSpPr>
          <p:cNvPr id="20489" name="Conector recto de flecha 12">
            <a:extLst>
              <a:ext uri="{FF2B5EF4-FFF2-40B4-BE49-F238E27FC236}">
                <a16:creationId xmlns:a16="http://schemas.microsoft.com/office/drawing/2014/main" id="{DE0F296B-787D-2870-E74D-E90E6172F843}"/>
              </a:ext>
            </a:extLst>
          </p:cNvPr>
          <p:cNvCxnSpPr>
            <a:cxnSpLocks noChangeShapeType="1"/>
          </p:cNvCxnSpPr>
          <p:nvPr/>
        </p:nvCxnSpPr>
        <p:spPr bwMode="auto">
          <a:xfrm flipV="1">
            <a:off x="5575300" y="2976563"/>
            <a:ext cx="863600" cy="12700"/>
          </a:xfrm>
          <a:prstGeom prst="straightConnector1">
            <a:avLst/>
          </a:prstGeom>
          <a:noFill/>
          <a:ln w="9525" cap="rnd" algn="ctr">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CuadroTexto 13">
            <a:extLst>
              <a:ext uri="{FF2B5EF4-FFF2-40B4-BE49-F238E27FC236}">
                <a16:creationId xmlns:a16="http://schemas.microsoft.com/office/drawing/2014/main" id="{F9921978-747E-EC35-ABDC-F176AF90311D}"/>
              </a:ext>
            </a:extLst>
          </p:cNvPr>
          <p:cNvSpPr txBox="1"/>
          <p:nvPr/>
        </p:nvSpPr>
        <p:spPr>
          <a:xfrm>
            <a:off x="0" y="4076700"/>
            <a:ext cx="2147888" cy="276225"/>
          </a:xfrm>
          <a:prstGeom prst="rect">
            <a:avLst/>
          </a:prstGeom>
          <a:noFill/>
        </p:spPr>
        <p:txBody>
          <a:bodyPr wrap="none">
            <a:spAutoFit/>
          </a:bodyPr>
          <a:lstStyle/>
          <a:p>
            <a:pPr>
              <a:defRPr/>
            </a:pPr>
            <a:r>
              <a:rPr lang="es-ES" sz="1200" b="1" i="1" u="none" dirty="0">
                <a:solidFill>
                  <a:schemeClr val="tx1">
                    <a:lumMod val="50000"/>
                    <a:lumOff val="50000"/>
                  </a:schemeClr>
                </a:solidFill>
              </a:rPr>
              <a:t>51 Horas de formación</a:t>
            </a:r>
          </a:p>
        </p:txBody>
      </p:sp>
      <p:sp>
        <p:nvSpPr>
          <p:cNvPr id="16" name="CuadroTexto 15">
            <a:extLst>
              <a:ext uri="{FF2B5EF4-FFF2-40B4-BE49-F238E27FC236}">
                <a16:creationId xmlns:a16="http://schemas.microsoft.com/office/drawing/2014/main" id="{83B3C901-F3B3-6224-1767-0F799FC8B8AE}"/>
              </a:ext>
            </a:extLst>
          </p:cNvPr>
          <p:cNvSpPr txBox="1"/>
          <p:nvPr/>
        </p:nvSpPr>
        <p:spPr>
          <a:xfrm>
            <a:off x="0" y="4430713"/>
            <a:ext cx="2638425" cy="276225"/>
          </a:xfrm>
          <a:prstGeom prst="rect">
            <a:avLst/>
          </a:prstGeom>
          <a:noFill/>
        </p:spPr>
        <p:txBody>
          <a:bodyPr wrap="none">
            <a:spAutoFit/>
          </a:bodyPr>
          <a:lstStyle/>
          <a:p>
            <a:pPr>
              <a:defRPr/>
            </a:pPr>
            <a:r>
              <a:rPr lang="es-ES" sz="1200" b="1" i="1" u="none" dirty="0">
                <a:solidFill>
                  <a:schemeClr val="tx1">
                    <a:lumMod val="50000"/>
                    <a:lumOff val="50000"/>
                  </a:schemeClr>
                </a:solidFill>
              </a:rPr>
              <a:t>40 Horas de tareas asistidas</a:t>
            </a:r>
          </a:p>
        </p:txBody>
      </p:sp>
      <p:sp>
        <p:nvSpPr>
          <p:cNvPr id="17" name="CuadroTexto 16">
            <a:extLst>
              <a:ext uri="{FF2B5EF4-FFF2-40B4-BE49-F238E27FC236}">
                <a16:creationId xmlns:a16="http://schemas.microsoft.com/office/drawing/2014/main" id="{C3D2F610-DB72-6C29-68D0-FCC05CC81642}"/>
              </a:ext>
            </a:extLst>
          </p:cNvPr>
          <p:cNvSpPr txBox="1"/>
          <p:nvPr/>
        </p:nvSpPr>
        <p:spPr>
          <a:xfrm>
            <a:off x="0" y="4743450"/>
            <a:ext cx="3065463" cy="277813"/>
          </a:xfrm>
          <a:prstGeom prst="rect">
            <a:avLst/>
          </a:prstGeom>
          <a:noFill/>
        </p:spPr>
        <p:txBody>
          <a:bodyPr wrap="none">
            <a:spAutoFit/>
          </a:bodyPr>
          <a:lstStyle/>
          <a:p>
            <a:pPr>
              <a:defRPr/>
            </a:pPr>
            <a:r>
              <a:rPr lang="es-ES" sz="1200" b="1" i="1" u="none" dirty="0">
                <a:solidFill>
                  <a:schemeClr val="tx1">
                    <a:lumMod val="50000"/>
                    <a:lumOff val="50000"/>
                  </a:schemeClr>
                </a:solidFill>
              </a:rPr>
              <a:t>Bajo demanda el soporte y dudas</a:t>
            </a:r>
          </a:p>
        </p:txBody>
      </p:sp>
      <p:sp>
        <p:nvSpPr>
          <p:cNvPr id="20493" name="CuadroTexto 14">
            <a:extLst>
              <a:ext uri="{FF2B5EF4-FFF2-40B4-BE49-F238E27FC236}">
                <a16:creationId xmlns:a16="http://schemas.microsoft.com/office/drawing/2014/main" id="{CAA631D4-F0AD-1BF9-F661-5A871CB1D0EF}"/>
              </a:ext>
            </a:extLst>
          </p:cNvPr>
          <p:cNvSpPr txBox="1">
            <a:spLocks noChangeArrowheads="1"/>
          </p:cNvSpPr>
          <p:nvPr/>
        </p:nvSpPr>
        <p:spPr bwMode="auto">
          <a:xfrm>
            <a:off x="1547813" y="352425"/>
            <a:ext cx="7519987" cy="231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r>
              <a:rPr lang="es-ES" altLang="es-ES" sz="900" b="1" u="none">
                <a:solidFill>
                  <a:schemeClr val="tx1"/>
                </a:solidFill>
              </a:rPr>
              <a:t>Periodos:  Diciembre                                                                      Enero</a:t>
            </a:r>
          </a:p>
        </p:txBody>
      </p:sp>
      <p:sp>
        <p:nvSpPr>
          <p:cNvPr id="20494" name="CuadroTexto 17">
            <a:extLst>
              <a:ext uri="{FF2B5EF4-FFF2-40B4-BE49-F238E27FC236}">
                <a16:creationId xmlns:a16="http://schemas.microsoft.com/office/drawing/2014/main" id="{4FCCC99D-450D-4C76-6D15-7F0F61AB54DD}"/>
              </a:ext>
            </a:extLst>
          </p:cNvPr>
          <p:cNvSpPr txBox="1">
            <a:spLocks noChangeArrowheads="1"/>
          </p:cNvSpPr>
          <p:nvPr/>
        </p:nvSpPr>
        <p:spPr bwMode="auto">
          <a:xfrm>
            <a:off x="1547813" y="731838"/>
            <a:ext cx="1222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u="sng">
                <a:solidFill>
                  <a:srgbClr val="FFFFFF"/>
                </a:solidFill>
                <a:latin typeface="Verdana" panose="020B0604030504040204" pitchFamily="34" charset="0"/>
              </a:defRPr>
            </a:lvl1pPr>
            <a:lvl2pPr marL="742950" indent="-285750">
              <a:defRPr sz="2000" u="sng">
                <a:solidFill>
                  <a:srgbClr val="FFFFFF"/>
                </a:solidFill>
                <a:latin typeface="Verdana" panose="020B0604030504040204" pitchFamily="34" charset="0"/>
              </a:defRPr>
            </a:lvl2pPr>
            <a:lvl3pPr marL="1143000" indent="-228600">
              <a:defRPr sz="2000" u="sng">
                <a:solidFill>
                  <a:srgbClr val="FFFFFF"/>
                </a:solidFill>
                <a:latin typeface="Verdana" panose="020B0604030504040204" pitchFamily="34" charset="0"/>
              </a:defRPr>
            </a:lvl3pPr>
            <a:lvl4pPr marL="1600200" indent="-228600">
              <a:defRPr sz="2000" u="sng">
                <a:solidFill>
                  <a:srgbClr val="FFFFFF"/>
                </a:solidFill>
                <a:latin typeface="Verdana" panose="020B0604030504040204" pitchFamily="34" charset="0"/>
              </a:defRPr>
            </a:lvl4pPr>
            <a:lvl5pPr marL="2057400" indent="-228600">
              <a:defRPr sz="2000" u="sng">
                <a:solidFill>
                  <a:srgbClr val="FFFFFF"/>
                </a:solidFill>
                <a:latin typeface="Verdana" panose="020B0604030504040204" pitchFamily="34" charset="0"/>
              </a:defRPr>
            </a:lvl5pPr>
            <a:lvl6pPr marL="2514600" indent="-228600" eaLnBrk="0" fontAlgn="base" hangingPunct="0">
              <a:spcBef>
                <a:spcPct val="0"/>
              </a:spcBef>
              <a:spcAft>
                <a:spcPct val="0"/>
              </a:spcAft>
              <a:defRPr sz="2000" u="sng">
                <a:solidFill>
                  <a:srgbClr val="FFFFFF"/>
                </a:solidFill>
                <a:latin typeface="Verdana" panose="020B0604030504040204" pitchFamily="34" charset="0"/>
              </a:defRPr>
            </a:lvl6pPr>
            <a:lvl7pPr marL="2971800" indent="-228600" eaLnBrk="0" fontAlgn="base" hangingPunct="0">
              <a:spcBef>
                <a:spcPct val="0"/>
              </a:spcBef>
              <a:spcAft>
                <a:spcPct val="0"/>
              </a:spcAft>
              <a:defRPr sz="2000" u="sng">
                <a:solidFill>
                  <a:srgbClr val="FFFFFF"/>
                </a:solidFill>
                <a:latin typeface="Verdana" panose="020B0604030504040204" pitchFamily="34" charset="0"/>
              </a:defRPr>
            </a:lvl7pPr>
            <a:lvl8pPr marL="3429000" indent="-228600" eaLnBrk="0" fontAlgn="base" hangingPunct="0">
              <a:spcBef>
                <a:spcPct val="0"/>
              </a:spcBef>
              <a:spcAft>
                <a:spcPct val="0"/>
              </a:spcAft>
              <a:defRPr sz="2000" u="sng">
                <a:solidFill>
                  <a:srgbClr val="FFFFFF"/>
                </a:solidFill>
                <a:latin typeface="Verdana" panose="020B0604030504040204" pitchFamily="34" charset="0"/>
              </a:defRPr>
            </a:lvl8pPr>
            <a:lvl9pPr marL="3886200" indent="-228600" eaLnBrk="0" fontAlgn="base" hangingPunct="0">
              <a:spcBef>
                <a:spcPct val="0"/>
              </a:spcBef>
              <a:spcAft>
                <a:spcPct val="0"/>
              </a:spcAft>
              <a:defRPr sz="2000" u="sng">
                <a:solidFill>
                  <a:srgbClr val="FFFFFF"/>
                </a:solidFill>
                <a:latin typeface="Verdana" panose="020B0604030504040204" pitchFamily="34" charset="0"/>
              </a:defRPr>
            </a:lvl9pPr>
          </a:lstStyle>
          <a:p>
            <a:r>
              <a:rPr lang="es-ES" altLang="es-ES" sz="700" b="1" u="none">
                <a:solidFill>
                  <a:schemeClr val="tx1"/>
                </a:solidFill>
                <a:latin typeface="Arial" panose="020B0604020202020204" pitchFamily="34" charset="0"/>
                <a:cs typeface="Arial" panose="020B0604020202020204" pitchFamily="34" charset="0"/>
              </a:rPr>
              <a:t>Formaciones de Deloitte generales que sirven de base para la formación de F.I.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Imagen 151">
            <a:extLst>
              <a:ext uri="{FF2B5EF4-FFF2-40B4-BE49-F238E27FC236}">
                <a16:creationId xmlns:a16="http://schemas.microsoft.com/office/drawing/2014/main" id="{6265BB7E-6C99-ED69-5846-1A5BC78FAA0C}"/>
              </a:ext>
            </a:extLst>
          </p:cNvPr>
          <p:cNvPicPr>
            <a:picLocks noChangeAspect="1"/>
          </p:cNvPicPr>
          <p:nvPr/>
        </p:nvPicPr>
        <p:blipFill>
          <a:blip r:embed="rId3">
            <a:extLst>
              <a:ext uri="{28A0092B-C50C-407E-A947-70E740481C1C}">
                <a14:useLocalDpi xmlns:a14="http://schemas.microsoft.com/office/drawing/2010/main" val="0"/>
              </a:ext>
            </a:extLst>
          </a:blip>
          <a:srcRect l="33977" t="13387" r="45763" b="7423"/>
          <a:stretch>
            <a:fillRect/>
          </a:stretch>
        </p:blipFill>
        <p:spPr bwMode="auto">
          <a:xfrm>
            <a:off x="50800" y="44450"/>
            <a:ext cx="7553325"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CuadroTexto 154">
            <a:extLst>
              <a:ext uri="{FF2B5EF4-FFF2-40B4-BE49-F238E27FC236}">
                <a16:creationId xmlns:a16="http://schemas.microsoft.com/office/drawing/2014/main" id="{281538F6-F7C2-D048-AE5E-829DEE1BE4D8}"/>
              </a:ext>
            </a:extLst>
          </p:cNvPr>
          <p:cNvSpPr txBox="1"/>
          <p:nvPr/>
        </p:nvSpPr>
        <p:spPr bwMode="auto">
          <a:xfrm>
            <a:off x="3646488" y="1158875"/>
            <a:ext cx="5153025"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defRPr/>
            </a:pPr>
            <a:r>
              <a:rPr lang="es-ES" i="1" u="none" kern="0" dirty="0">
                <a:solidFill>
                  <a:schemeClr val="accent1"/>
                </a:solidFill>
              </a:rPr>
              <a:t>To do: Una vez consensuada las fechas, establecer fechas, horas y actividades concretas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Imagen 1">
            <a:extLst>
              <a:ext uri="{FF2B5EF4-FFF2-40B4-BE49-F238E27FC236}">
                <a16:creationId xmlns:a16="http://schemas.microsoft.com/office/drawing/2014/main" id="{FC624AC8-E444-895B-44F6-9B47860C6FAD}"/>
              </a:ext>
            </a:extLst>
          </p:cNvPr>
          <p:cNvPicPr>
            <a:picLocks noChangeAspect="1"/>
          </p:cNvPicPr>
          <p:nvPr/>
        </p:nvPicPr>
        <p:blipFill>
          <a:blip r:embed="rId3">
            <a:extLst>
              <a:ext uri="{28A0092B-C50C-407E-A947-70E740481C1C}">
                <a14:useLocalDpi xmlns:a14="http://schemas.microsoft.com/office/drawing/2010/main" val="0"/>
              </a:ext>
            </a:extLst>
          </a:blip>
          <a:srcRect l="33948" t="14986" r="45793" b="6602"/>
          <a:stretch>
            <a:fillRect/>
          </a:stretch>
        </p:blipFill>
        <p:spPr bwMode="auto">
          <a:xfrm>
            <a:off x="0" y="50800"/>
            <a:ext cx="7664450"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a:extLst>
              <a:ext uri="{FF2B5EF4-FFF2-40B4-BE49-F238E27FC236}">
                <a16:creationId xmlns:a16="http://schemas.microsoft.com/office/drawing/2014/main" id="{54246870-A0DA-EBB8-3119-539C3511491C}"/>
              </a:ext>
            </a:extLst>
          </p:cNvPr>
          <p:cNvSpPr txBox="1"/>
          <p:nvPr/>
        </p:nvSpPr>
        <p:spPr bwMode="auto">
          <a:xfrm>
            <a:off x="3990975" y="2105025"/>
            <a:ext cx="515302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defRPr/>
            </a:pPr>
            <a:r>
              <a:rPr lang="es-ES" i="1" u="none" kern="0" dirty="0">
                <a:solidFill>
                  <a:schemeClr val="accent1"/>
                </a:solidFill>
              </a:rPr>
              <a:t>To do: Una vez consensuada las fechas, establecer fechas, horas y actividades concretas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Rectángulo">
            <a:extLst>
              <a:ext uri="{FF2B5EF4-FFF2-40B4-BE49-F238E27FC236}">
                <a16:creationId xmlns:a16="http://schemas.microsoft.com/office/drawing/2014/main" id="{CDC874C6-0767-166E-498E-15D246657939}"/>
              </a:ext>
            </a:extLst>
          </p:cNvPr>
          <p:cNvSpPr>
            <a:spLocks noChangeArrowheads="1"/>
          </p:cNvSpPr>
          <p:nvPr/>
        </p:nvSpPr>
        <p:spPr bwMode="auto">
          <a:xfrm>
            <a:off x="0" y="0"/>
            <a:ext cx="9144000" cy="5715000"/>
          </a:xfrm>
          <a:prstGeom prst="rect">
            <a:avLst/>
          </a:prstGeom>
          <a:solidFill>
            <a:srgbClr val="DF0024"/>
          </a:solidFill>
          <a:ln>
            <a:noFill/>
          </a:ln>
          <a:extLst>
            <a:ext uri="{91240B29-F687-4F45-9708-019B960494DF}">
              <a14:hiddenLine xmlns:a14="http://schemas.microsoft.com/office/drawing/2010/main" w="9525" cap="rnd" algn="ctr">
                <a:solidFill>
                  <a:srgbClr val="000000"/>
                </a:solidFill>
                <a:prstDash val="sysDot"/>
                <a:round/>
                <a:headEnd/>
                <a:tailEnd/>
              </a14:hiddenLine>
            </a:ext>
          </a:extLst>
        </p:spPr>
        <p:txBody>
          <a:bodyPr wrap="none" lIns="45720" rIns="45720" anchor="ct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00000"/>
              </a:lnSpc>
              <a:spcAft>
                <a:spcPct val="0"/>
              </a:spcAft>
              <a:buFontTx/>
              <a:buNone/>
              <a:defRPr/>
            </a:pPr>
            <a:endParaRPr lang="es-ES" altLang="es-ES">
              <a:solidFill>
                <a:srgbClr val="FFFFFF"/>
              </a:solidFill>
              <a:latin typeface="+mj-lt"/>
            </a:endParaRPr>
          </a:p>
        </p:txBody>
      </p:sp>
      <p:sp>
        <p:nvSpPr>
          <p:cNvPr id="5123" name="Rectangle 5">
            <a:extLst>
              <a:ext uri="{FF2B5EF4-FFF2-40B4-BE49-F238E27FC236}">
                <a16:creationId xmlns:a16="http://schemas.microsoft.com/office/drawing/2014/main" id="{E466C857-0F89-44D1-BF19-484769BF619B}"/>
              </a:ext>
            </a:extLst>
          </p:cNvPr>
          <p:cNvSpPr>
            <a:spLocks noChangeArrowheads="1"/>
          </p:cNvSpPr>
          <p:nvPr/>
        </p:nvSpPr>
        <p:spPr bwMode="auto">
          <a:xfrm rot="16200000">
            <a:off x="-768350" y="1963738"/>
            <a:ext cx="511492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85000"/>
              </a:lnSpc>
              <a:spcBef>
                <a:spcPct val="0"/>
              </a:spcBef>
              <a:spcAft>
                <a:spcPct val="0"/>
              </a:spcAft>
              <a:buFontTx/>
              <a:buNone/>
              <a:defRPr/>
            </a:pPr>
            <a:r>
              <a:rPr lang="en-US" altLang="es-ES" sz="4000" b="1" u="none" dirty="0">
                <a:solidFill>
                  <a:schemeClr val="bg1"/>
                </a:solidFill>
                <a:latin typeface="+mj-lt"/>
              </a:rPr>
              <a:t>CONOCIMIENTOS</a:t>
            </a:r>
          </a:p>
          <a:p>
            <a:pPr algn="ctr" eaLnBrk="1" hangingPunct="1">
              <a:lnSpc>
                <a:spcPct val="85000"/>
              </a:lnSpc>
              <a:spcBef>
                <a:spcPct val="0"/>
              </a:spcBef>
              <a:spcAft>
                <a:spcPct val="0"/>
              </a:spcAft>
              <a:buFontTx/>
              <a:buNone/>
              <a:defRPr/>
            </a:pPr>
            <a:r>
              <a:rPr lang="en-US" altLang="es-ES" sz="4000" b="1" u="none" dirty="0">
                <a:solidFill>
                  <a:schemeClr val="bg1"/>
                </a:solidFill>
                <a:latin typeface="+mj-lt"/>
              </a:rPr>
              <a:t>GENERALES DEL SERVICIO</a:t>
            </a:r>
          </a:p>
        </p:txBody>
      </p:sp>
      <p:sp>
        <p:nvSpPr>
          <p:cNvPr id="5124" name="Rectangle 6">
            <a:extLst>
              <a:ext uri="{FF2B5EF4-FFF2-40B4-BE49-F238E27FC236}">
                <a16:creationId xmlns:a16="http://schemas.microsoft.com/office/drawing/2014/main" id="{116C6FE7-F63A-F7DF-7133-2E8080ED0CAB}"/>
              </a:ext>
            </a:extLst>
          </p:cNvPr>
          <p:cNvSpPr>
            <a:spLocks noChangeArrowheads="1"/>
          </p:cNvSpPr>
          <p:nvPr/>
        </p:nvSpPr>
        <p:spPr bwMode="auto">
          <a:xfrm rot="16200000">
            <a:off x="-1466056" y="1932782"/>
            <a:ext cx="38560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r" eaLnBrk="1" hangingPunct="1">
              <a:lnSpc>
                <a:spcPct val="110000"/>
              </a:lnSpc>
              <a:spcBef>
                <a:spcPct val="0"/>
              </a:spcBef>
              <a:buFontTx/>
              <a:buNone/>
              <a:defRPr/>
            </a:pPr>
            <a:r>
              <a:rPr lang="en-US" altLang="es-ES" sz="3000" b="1" u="none" dirty="0">
                <a:latin typeface="+mj-lt"/>
              </a:rPr>
              <a:t>INTRODUCCIÓN</a:t>
            </a:r>
          </a:p>
        </p:txBody>
      </p:sp>
      <p:pic>
        <p:nvPicPr>
          <p:cNvPr id="25605" name="Picture 91" descr="Z:\Logos\LOGOTIPOS_GMV\GMV_Logo\PhotoshopCS2\RGB\jpgs\GMV_BckgRGBrojo.jpg">
            <a:extLst>
              <a:ext uri="{FF2B5EF4-FFF2-40B4-BE49-F238E27FC236}">
                <a16:creationId xmlns:a16="http://schemas.microsoft.com/office/drawing/2014/main" id="{8CA5BA9F-416D-01FC-1315-B44C85145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74"/>
          <a:stretch>
            <a:fillRect/>
          </a:stretch>
        </p:blipFill>
        <p:spPr bwMode="auto">
          <a:xfrm>
            <a:off x="7710488" y="4856163"/>
            <a:ext cx="12874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BCB5DB38-9C34-166C-D04A-1DAAF5D375E0}"/>
              </a:ext>
            </a:extLst>
          </p:cNvPr>
          <p:cNvSpPr>
            <a:spLocks noGrp="1" noChangeArrowheads="1"/>
          </p:cNvSpPr>
          <p:nvPr>
            <p:ph type="title" idx="4294967295"/>
          </p:nvPr>
        </p:nvSpPr>
        <p:spPr>
          <a:xfrm>
            <a:off x="298450" y="447675"/>
            <a:ext cx="6272213" cy="355600"/>
          </a:xfrm>
        </p:spPr>
        <p:txBody>
          <a:bodyPr/>
          <a:lstStyle/>
          <a:p>
            <a:pPr eaLnBrk="1" hangingPunct="1">
              <a:lnSpc>
                <a:spcPts val="2500"/>
              </a:lnSpc>
            </a:pPr>
            <a:r>
              <a:rPr lang="es-ES_tradnl" altLang="es-ES"/>
              <a:t>Servicio de Fraude interno y Blanqueo de capitales</a:t>
            </a:r>
          </a:p>
        </p:txBody>
      </p:sp>
      <p:sp>
        <p:nvSpPr>
          <p:cNvPr id="17" name="5 Marcador de pie de página">
            <a:extLst>
              <a:ext uri="{FF2B5EF4-FFF2-40B4-BE49-F238E27FC236}">
                <a16:creationId xmlns:a16="http://schemas.microsoft.com/office/drawing/2014/main" id="{6A8D7AB6-784A-7EE1-03C6-98CF8322FFF3}"/>
              </a:ext>
            </a:extLst>
          </p:cNvPr>
          <p:cNvSpPr txBox="1">
            <a:spLocks/>
          </p:cNvSpPr>
          <p:nvPr/>
        </p:nvSpPr>
        <p:spPr bwMode="gray">
          <a:xfrm>
            <a:off x="298450" y="193675"/>
            <a:ext cx="2576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lnSpc>
                <a:spcPct val="95000"/>
              </a:lnSpc>
              <a:spcBef>
                <a:spcPct val="50000"/>
              </a:spcBef>
              <a:spcAft>
                <a:spcPct val="20000"/>
              </a:spcAft>
              <a:buChar char="•"/>
              <a:tabLst>
                <a:tab pos="2517775" algn="r"/>
              </a:tabLst>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tabLst>
                <a:tab pos="2517775" algn="r"/>
              </a:tabLst>
              <a:defRPr sz="2000">
                <a:solidFill>
                  <a:schemeClr val="tx1"/>
                </a:solidFill>
                <a:latin typeface="Avenir LT 45 Book" pitchFamily="2" charset="0"/>
              </a:defRPr>
            </a:lvl2pPr>
            <a:lvl3pPr marL="1143000" indent="-228600" eaLnBrk="0" hangingPunct="0">
              <a:lnSpc>
                <a:spcPct val="95000"/>
              </a:lnSpc>
              <a:spcBef>
                <a:spcPct val="25000"/>
              </a:spcBef>
              <a:buChar char="–"/>
              <a:tabLst>
                <a:tab pos="2517775" algn="r"/>
              </a:tabLst>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tabLst>
                <a:tab pos="2517775" algn="r"/>
              </a:tabLst>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tabLst>
                <a:tab pos="2517775" algn="r"/>
              </a:tabLst>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tabLst>
                <a:tab pos="2517775" algn="r"/>
              </a:tabLst>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r>
              <a:rPr lang="en-US" altLang="es-ES" sz="900" b="1" u="none" dirty="0">
                <a:solidFill>
                  <a:schemeClr val="bg2"/>
                </a:solidFill>
                <a:latin typeface="+mj-lt"/>
                <a:ea typeface="Verdana" pitchFamily="34" charset="0"/>
                <a:cs typeface="Verdana" pitchFamily="34" charset="0"/>
              </a:rPr>
              <a:t>INTRODUCCIÓN</a:t>
            </a:r>
          </a:p>
        </p:txBody>
      </p:sp>
      <p:sp>
        <p:nvSpPr>
          <p:cNvPr id="18" name="Rectangle 18">
            <a:extLst>
              <a:ext uri="{FF2B5EF4-FFF2-40B4-BE49-F238E27FC236}">
                <a16:creationId xmlns:a16="http://schemas.microsoft.com/office/drawing/2014/main" id="{A06E422E-0407-9AD1-042E-CED1CA0AF5D8}"/>
              </a:ext>
            </a:extLst>
          </p:cNvPr>
          <p:cNvSpPr txBox="1">
            <a:spLocks noChangeArrowheads="1"/>
          </p:cNvSpPr>
          <p:nvPr/>
        </p:nvSpPr>
        <p:spPr bwMode="gray">
          <a:xfrm>
            <a:off x="2954338" y="5318125"/>
            <a:ext cx="731837"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indent="-233363"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indent="-220663" eaLnBrk="0" hangingPunct="0">
              <a:lnSpc>
                <a:spcPct val="95000"/>
              </a:lnSpc>
              <a:spcBef>
                <a:spcPct val="25000"/>
              </a:spcBef>
              <a:buChar char="–"/>
              <a:defRPr sz="2400">
                <a:solidFill>
                  <a:schemeClr val="tx1"/>
                </a:solidFill>
                <a:latin typeface="Avenir LT 45 Book" pitchFamily="2" charset="0"/>
              </a:defRPr>
            </a:lvl3pPr>
            <a:lvl4pPr indent="-233363" eaLnBrk="0" hangingPunct="0">
              <a:lnSpc>
                <a:spcPct val="95000"/>
              </a:lnSpc>
              <a:spcBef>
                <a:spcPct val="25000"/>
              </a:spcBef>
              <a:buSzPct val="70000"/>
              <a:buChar char="•"/>
              <a:defRPr sz="1600">
                <a:solidFill>
                  <a:schemeClr val="tx1"/>
                </a:solidFill>
                <a:latin typeface="Avenir LT 45 Book" pitchFamily="2" charset="0"/>
              </a:defRPr>
            </a:lvl4pPr>
            <a:lvl5pPr indent="-193675" eaLnBrk="0" hangingPunct="0">
              <a:lnSpc>
                <a:spcPct val="95000"/>
              </a:lnSpc>
              <a:spcBef>
                <a:spcPct val="15000"/>
              </a:spcBef>
              <a:buSzPct val="70000"/>
              <a:buChar char="–"/>
              <a:defRPr sz="1600">
                <a:solidFill>
                  <a:schemeClr val="tx1"/>
                </a:solidFill>
                <a:latin typeface="Avenir LT 45 Book" pitchFamily="2" charset="0"/>
              </a:defRPr>
            </a:lvl5pPr>
            <a:lvl6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indent="-193675"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eaLnBrk="1" hangingPunct="1">
              <a:lnSpc>
                <a:spcPct val="90000"/>
              </a:lnSpc>
              <a:spcBef>
                <a:spcPct val="0"/>
              </a:spcBef>
              <a:spcAft>
                <a:spcPct val="0"/>
              </a:spcAft>
              <a:buFontTx/>
              <a:buNone/>
              <a:defRPr/>
            </a:pPr>
            <a:br>
              <a:rPr lang="en-US" altLang="es-ES" sz="900" u="none" dirty="0">
                <a:solidFill>
                  <a:srgbClr val="DF0024"/>
                </a:solidFill>
                <a:latin typeface="+mj-lt"/>
              </a:rPr>
            </a:br>
            <a:r>
              <a:rPr lang="en-US" altLang="es-ES" sz="900" u="none" dirty="0">
                <a:solidFill>
                  <a:srgbClr val="DF0024"/>
                </a:solidFill>
                <a:latin typeface="+mj-lt"/>
              </a:rPr>
              <a:t> </a:t>
            </a:r>
          </a:p>
          <a:p>
            <a:pPr eaLnBrk="1" hangingPunct="1">
              <a:lnSpc>
                <a:spcPct val="90000"/>
              </a:lnSpc>
              <a:spcBef>
                <a:spcPct val="0"/>
              </a:spcBef>
              <a:spcAft>
                <a:spcPct val="0"/>
              </a:spcAft>
              <a:buFontTx/>
              <a:buNone/>
              <a:defRPr/>
            </a:pPr>
            <a:fld id="{3814EEE7-E6F5-463B-BA08-6C7F7F39F614}" type="datetime1">
              <a:rPr lang="en-US" altLang="es-ES" sz="800" u="none" smtClean="0">
                <a:solidFill>
                  <a:srgbClr val="DF0024"/>
                </a:solidFill>
                <a:latin typeface="+mj-lt"/>
              </a:rPr>
              <a:pPr eaLnBrk="1" hangingPunct="1">
                <a:lnSpc>
                  <a:spcPct val="90000"/>
                </a:lnSpc>
                <a:spcBef>
                  <a:spcPct val="0"/>
                </a:spcBef>
                <a:spcAft>
                  <a:spcPct val="0"/>
                </a:spcAft>
                <a:buFontTx/>
                <a:buNone/>
                <a:defRPr/>
              </a:pPr>
              <a:t>2/19/2023</a:t>
            </a:fld>
            <a:endParaRPr lang="en-US" altLang="es-ES" sz="800" u="none" dirty="0">
              <a:solidFill>
                <a:srgbClr val="DF0024"/>
              </a:solidFill>
              <a:latin typeface="+mj-lt"/>
            </a:endParaRPr>
          </a:p>
        </p:txBody>
      </p:sp>
      <p:sp>
        <p:nvSpPr>
          <p:cNvPr id="27653" name="Rectangle 20">
            <a:extLst>
              <a:ext uri="{FF2B5EF4-FFF2-40B4-BE49-F238E27FC236}">
                <a16:creationId xmlns:a16="http://schemas.microsoft.com/office/drawing/2014/main" id="{D7D3FE92-0B26-1274-1672-B8ECD20104BB}"/>
              </a:ext>
            </a:extLst>
          </p:cNvPr>
          <p:cNvSpPr txBox="1">
            <a:spLocks noChangeArrowheads="1"/>
          </p:cNvSpPr>
          <p:nvPr/>
        </p:nvSpPr>
        <p:spPr bwMode="gray">
          <a:xfrm>
            <a:off x="3862388" y="5318125"/>
            <a:ext cx="600075"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lvl1pPr>
              <a:lnSpc>
                <a:spcPct val="95000"/>
              </a:lnSpc>
              <a:spcBef>
                <a:spcPct val="50000"/>
              </a:spcBef>
              <a:spcAft>
                <a:spcPct val="20000"/>
              </a:spcAft>
              <a:defRPr sz="1200">
                <a:solidFill>
                  <a:schemeClr val="tx1"/>
                </a:solidFill>
                <a:latin typeface="Verdana" panose="020B0604030504040204" pitchFamily="34" charset="0"/>
              </a:defRPr>
            </a:lvl1pPr>
            <a:lvl2pPr marL="234950" indent="-233363">
              <a:lnSpc>
                <a:spcPct val="95000"/>
              </a:lnSpc>
              <a:spcBef>
                <a:spcPct val="20000"/>
              </a:spcBef>
              <a:buClr>
                <a:srgbClr val="8B8D8E"/>
              </a:buClr>
              <a:buSzPct val="80000"/>
              <a:buFont typeface="Wingdings" panose="05000000000000000000" pitchFamily="2" charset="2"/>
              <a:buChar char="n"/>
              <a:defRPr sz="1000">
                <a:solidFill>
                  <a:schemeClr val="tx1"/>
                </a:solidFill>
                <a:latin typeface="Verdana" panose="020B0604030504040204" pitchFamily="34" charset="0"/>
              </a:defRPr>
            </a:lvl2pPr>
            <a:lvl3pPr marL="457200" indent="-220663">
              <a:lnSpc>
                <a:spcPct val="95000"/>
              </a:lnSpc>
              <a:spcBef>
                <a:spcPct val="25000"/>
              </a:spcBef>
              <a:buChar char="–"/>
              <a:defRPr sz="1000">
                <a:solidFill>
                  <a:schemeClr val="tx1"/>
                </a:solidFill>
                <a:latin typeface="Verdana" panose="020B0604030504040204" pitchFamily="34" charset="0"/>
              </a:defRPr>
            </a:lvl3pPr>
            <a:lvl4pPr marL="692150" indent="-233363">
              <a:lnSpc>
                <a:spcPct val="95000"/>
              </a:lnSpc>
              <a:spcBef>
                <a:spcPct val="25000"/>
              </a:spcBef>
              <a:buSzPct val="70000"/>
              <a:buChar char="•"/>
              <a:defRPr sz="1000">
                <a:solidFill>
                  <a:schemeClr val="tx1"/>
                </a:solidFill>
                <a:latin typeface="Verdana" panose="020B0604030504040204" pitchFamily="34" charset="0"/>
              </a:defRPr>
            </a:lvl4pPr>
            <a:lvl5pPr marL="887413" indent="-193675">
              <a:lnSpc>
                <a:spcPct val="95000"/>
              </a:lnSpc>
              <a:spcBef>
                <a:spcPct val="15000"/>
              </a:spcBef>
              <a:buSzPct val="70000"/>
              <a:buChar char="–"/>
              <a:defRPr sz="1000">
                <a:solidFill>
                  <a:schemeClr val="tx1"/>
                </a:solidFill>
                <a:latin typeface="Verdana" panose="020B0604030504040204" pitchFamily="34" charset="0"/>
              </a:defRPr>
            </a:lvl5pPr>
            <a:lvl6pPr marL="13446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6pPr>
            <a:lvl7pPr marL="18018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7pPr>
            <a:lvl8pPr marL="22590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8pPr>
            <a:lvl9pPr marL="2716213" indent="-193675" eaLnBrk="0" fontAlgn="base" hangingPunct="0">
              <a:lnSpc>
                <a:spcPct val="95000"/>
              </a:lnSpc>
              <a:spcBef>
                <a:spcPct val="15000"/>
              </a:spcBef>
              <a:spcAft>
                <a:spcPct val="0"/>
              </a:spcAft>
              <a:buSzPct val="70000"/>
              <a:buChar char="–"/>
              <a:defRPr sz="1000">
                <a:solidFill>
                  <a:schemeClr val="tx1"/>
                </a:solidFill>
                <a:latin typeface="Verdana" panose="020B0604030504040204" pitchFamily="34" charset="0"/>
              </a:defRPr>
            </a:lvl9pPr>
          </a:lstStyle>
          <a:p>
            <a:pPr algn="r" eaLnBrk="1" hangingPunct="1">
              <a:lnSpc>
                <a:spcPct val="90000"/>
              </a:lnSpc>
              <a:spcBef>
                <a:spcPct val="0"/>
              </a:spcBef>
              <a:spcAft>
                <a:spcPct val="0"/>
              </a:spcAft>
            </a:pPr>
            <a:r>
              <a:rPr lang="en-US" altLang="es-ES" sz="800" u="none">
                <a:solidFill>
                  <a:srgbClr val="DF0024"/>
                </a:solidFill>
              </a:rPr>
              <a:t>Page</a:t>
            </a:r>
            <a:r>
              <a:rPr lang="es-ES" altLang="es-ES" sz="800" u="none">
                <a:solidFill>
                  <a:srgbClr val="DF0024"/>
                </a:solidFill>
              </a:rPr>
              <a:t> </a:t>
            </a:r>
            <a:fld id="{14ACAA20-B28E-4204-9EE5-CE1D27913B2D}" type="slidenum">
              <a:rPr lang="es-ES" altLang="es-ES" sz="800" u="none">
                <a:solidFill>
                  <a:srgbClr val="DF0024"/>
                </a:solidFill>
              </a:rPr>
              <a:pPr algn="r" eaLnBrk="1" hangingPunct="1">
                <a:lnSpc>
                  <a:spcPct val="90000"/>
                </a:lnSpc>
                <a:spcBef>
                  <a:spcPct val="0"/>
                </a:spcBef>
                <a:spcAft>
                  <a:spcPct val="0"/>
                </a:spcAft>
              </a:pPr>
              <a:t>8</a:t>
            </a:fld>
            <a:endParaRPr lang="es-ES" altLang="es-ES" sz="800" u="none">
              <a:solidFill>
                <a:srgbClr val="DF0024"/>
              </a:solidFill>
            </a:endParaRPr>
          </a:p>
        </p:txBody>
      </p:sp>
      <p:sp>
        <p:nvSpPr>
          <p:cNvPr id="27654" name="1 Marcador de pie de página">
            <a:extLst>
              <a:ext uri="{FF2B5EF4-FFF2-40B4-BE49-F238E27FC236}">
                <a16:creationId xmlns:a16="http://schemas.microsoft.com/office/drawing/2014/main" id="{725120A9-F1F0-85DA-1AEE-8F4006ACEADA}"/>
              </a:ext>
            </a:extLst>
          </p:cNvPr>
          <p:cNvSpPr>
            <a:spLocks noGrp="1"/>
          </p:cNvSpPr>
          <p:nvPr>
            <p:ph type="ftr" sz="quarter" idx="11"/>
          </p:nvPr>
        </p:nvSpPr>
        <p:spPr>
          <a:xfrm>
            <a:off x="265113" y="5307013"/>
            <a:ext cx="2513012" cy="233362"/>
          </a:xfrm>
          <a:noFill/>
        </p:spPr>
        <p:txBody>
          <a:bodyPr/>
          <a:lstStyle>
            <a:lvl1pPr>
              <a:lnSpc>
                <a:spcPct val="95000"/>
              </a:lnSpc>
              <a:spcBef>
                <a:spcPct val="50000"/>
              </a:spcBef>
              <a:spcAft>
                <a:spcPct val="20000"/>
              </a:spcAft>
              <a:tabLst>
                <a:tab pos="2517775" algn="r"/>
              </a:tabLst>
              <a:defRPr sz="1200">
                <a:solidFill>
                  <a:schemeClr val="tx1"/>
                </a:solidFill>
                <a:latin typeface="Verdana" panose="020B0604030504040204" pitchFamily="34" charset="0"/>
              </a:defRPr>
            </a:lvl1pPr>
            <a:lvl2pPr marL="742950" indent="-285750">
              <a:lnSpc>
                <a:spcPct val="95000"/>
              </a:lnSpc>
              <a:spcBef>
                <a:spcPct val="20000"/>
              </a:spcBef>
              <a:buClr>
                <a:srgbClr val="8B8D8E"/>
              </a:buClr>
              <a:buSzPct val="80000"/>
              <a:buFont typeface="Wingdings" panose="05000000000000000000" pitchFamily="2" charset="2"/>
              <a:buChar char="n"/>
              <a:tabLst>
                <a:tab pos="2517775" algn="r"/>
              </a:tabLst>
              <a:defRPr sz="1000">
                <a:solidFill>
                  <a:schemeClr val="tx1"/>
                </a:solidFill>
                <a:latin typeface="Verdana" panose="020B0604030504040204" pitchFamily="34" charset="0"/>
              </a:defRPr>
            </a:lvl2pPr>
            <a:lvl3pPr marL="1143000" indent="-228600">
              <a:lnSpc>
                <a:spcPct val="95000"/>
              </a:lnSpc>
              <a:spcBef>
                <a:spcPct val="25000"/>
              </a:spcBef>
              <a:buChar char="–"/>
              <a:tabLst>
                <a:tab pos="2517775" algn="r"/>
              </a:tabLst>
              <a:defRPr sz="1000">
                <a:solidFill>
                  <a:schemeClr val="tx1"/>
                </a:solidFill>
                <a:latin typeface="Verdana" panose="020B0604030504040204" pitchFamily="34" charset="0"/>
              </a:defRPr>
            </a:lvl3pPr>
            <a:lvl4pPr marL="1600200" indent="-228600">
              <a:lnSpc>
                <a:spcPct val="95000"/>
              </a:lnSpc>
              <a:spcBef>
                <a:spcPct val="25000"/>
              </a:spcBef>
              <a:buSzPct val="70000"/>
              <a:buChar char="•"/>
              <a:tabLst>
                <a:tab pos="2517775" algn="r"/>
              </a:tabLst>
              <a:defRPr sz="1000">
                <a:solidFill>
                  <a:schemeClr val="tx1"/>
                </a:solidFill>
                <a:latin typeface="Verdana" panose="020B0604030504040204" pitchFamily="34" charset="0"/>
              </a:defRPr>
            </a:lvl4pPr>
            <a:lvl5pPr marL="2057400" indent="-228600">
              <a:lnSpc>
                <a:spcPct val="95000"/>
              </a:lnSpc>
              <a:spcBef>
                <a:spcPct val="15000"/>
              </a:spcBef>
              <a:buSzPct val="70000"/>
              <a:buChar char="–"/>
              <a:tabLst>
                <a:tab pos="2517775" algn="r"/>
              </a:tabLst>
              <a:defRPr sz="1000">
                <a:solidFill>
                  <a:schemeClr val="tx1"/>
                </a:solidFill>
                <a:latin typeface="Verdana" panose="020B0604030504040204" pitchFamily="34" charset="0"/>
              </a:defRPr>
            </a:lvl5pPr>
            <a:lvl6pPr marL="25146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6pPr>
            <a:lvl7pPr marL="29718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7pPr>
            <a:lvl8pPr marL="34290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8pPr>
            <a:lvl9pPr marL="3886200" indent="-228600" eaLnBrk="0" fontAlgn="base" hangingPunct="0">
              <a:lnSpc>
                <a:spcPct val="95000"/>
              </a:lnSpc>
              <a:spcBef>
                <a:spcPct val="15000"/>
              </a:spcBef>
              <a:spcAft>
                <a:spcPct val="0"/>
              </a:spcAft>
              <a:buSzPct val="70000"/>
              <a:buChar char="–"/>
              <a:tabLst>
                <a:tab pos="2517775" algn="r"/>
              </a:tabLst>
              <a:defRPr sz="1000">
                <a:solidFill>
                  <a:schemeClr val="tx1"/>
                </a:solidFill>
                <a:latin typeface="Verdana" panose="020B0604030504040204" pitchFamily="34" charset="0"/>
              </a:defRPr>
            </a:lvl9pPr>
          </a:lstStyle>
          <a:p>
            <a:pPr>
              <a:lnSpc>
                <a:spcPct val="90000"/>
              </a:lnSpc>
              <a:spcBef>
                <a:spcPct val="0"/>
              </a:spcBef>
              <a:spcAft>
                <a:spcPct val="0"/>
              </a:spcAft>
            </a:pPr>
            <a:r>
              <a:rPr lang="es-ES" altLang="es-ES" sz="800">
                <a:solidFill>
                  <a:srgbClr val="DF0024"/>
                </a:solidFill>
              </a:rPr>
              <a:t>TRAPASO CONOCIMIENTO FRAUDE INTERNO </a:t>
            </a:r>
            <a:endParaRPr lang="en-US" altLang="es-ES" sz="800">
              <a:solidFill>
                <a:srgbClr val="DF0024"/>
              </a:solidFill>
            </a:endParaRPr>
          </a:p>
        </p:txBody>
      </p:sp>
      <p:pic>
        <p:nvPicPr>
          <p:cNvPr id="27655" name="Imagen 19">
            <a:extLst>
              <a:ext uri="{FF2B5EF4-FFF2-40B4-BE49-F238E27FC236}">
                <a16:creationId xmlns:a16="http://schemas.microsoft.com/office/drawing/2014/main" id="{81BAF2A2-F04A-1D2B-7A52-EF28899379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6463" y="0"/>
            <a:ext cx="18875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uadroTexto 9">
            <a:extLst>
              <a:ext uri="{FF2B5EF4-FFF2-40B4-BE49-F238E27FC236}">
                <a16:creationId xmlns:a16="http://schemas.microsoft.com/office/drawing/2014/main" id="{CCF9BB98-46A9-A62B-801B-EB0A1C485B89}"/>
              </a:ext>
            </a:extLst>
          </p:cNvPr>
          <p:cNvSpPr txBox="1"/>
          <p:nvPr/>
        </p:nvSpPr>
        <p:spPr bwMode="auto">
          <a:xfrm>
            <a:off x="1673225" y="2125663"/>
            <a:ext cx="5153025"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defRPr/>
            </a:pPr>
            <a:r>
              <a:rPr lang="es-ES" i="1" u="none" kern="0" dirty="0">
                <a:solidFill>
                  <a:schemeClr val="accent1"/>
                </a:solidFill>
              </a:rPr>
              <a:t>To do: Completar con la colaboración de Miguel Seijo</a:t>
            </a:r>
          </a:p>
          <a:p>
            <a:pPr>
              <a:defRPr/>
            </a:pPr>
            <a:r>
              <a:rPr lang="es-ES" i="1" u="none" kern="0" dirty="0">
                <a:solidFill>
                  <a:schemeClr val="accent1"/>
                </a:solidFill>
              </a:rPr>
              <a:t>El propósito es realizar una descripción de este escenario en el contexto de MAPFRE, los proyectos activos y su importancia a nivel de negocio así como las iniciativas en marcha y planificadas. </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1 Rectángulo">
            <a:extLst>
              <a:ext uri="{FF2B5EF4-FFF2-40B4-BE49-F238E27FC236}">
                <a16:creationId xmlns:a16="http://schemas.microsoft.com/office/drawing/2014/main" id="{ADCA1A8B-1A93-D57F-A2E7-A1DF8E28BF3E}"/>
              </a:ext>
            </a:extLst>
          </p:cNvPr>
          <p:cNvSpPr>
            <a:spLocks noChangeArrowheads="1"/>
          </p:cNvSpPr>
          <p:nvPr/>
        </p:nvSpPr>
        <p:spPr bwMode="auto">
          <a:xfrm>
            <a:off x="0" y="0"/>
            <a:ext cx="9144000" cy="5715000"/>
          </a:xfrm>
          <a:prstGeom prst="rect">
            <a:avLst/>
          </a:prstGeom>
          <a:solidFill>
            <a:srgbClr val="DF0024"/>
          </a:solidFill>
          <a:ln>
            <a:noFill/>
          </a:ln>
          <a:extLst>
            <a:ext uri="{91240B29-F687-4F45-9708-019B960494DF}">
              <a14:hiddenLine xmlns:a14="http://schemas.microsoft.com/office/drawing/2010/main" w="9525" cap="rnd" algn="ctr">
                <a:solidFill>
                  <a:srgbClr val="000000"/>
                </a:solidFill>
                <a:prstDash val="sysDot"/>
                <a:round/>
                <a:headEnd/>
                <a:tailEnd/>
              </a14:hiddenLine>
            </a:ext>
          </a:extLst>
        </p:spPr>
        <p:txBody>
          <a:bodyPr wrap="none" lIns="45720" rIns="45720" anchor="ctr"/>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00000"/>
              </a:lnSpc>
              <a:spcAft>
                <a:spcPct val="0"/>
              </a:spcAft>
              <a:buFontTx/>
              <a:buNone/>
              <a:defRPr/>
            </a:pPr>
            <a:endParaRPr lang="es-ES" altLang="es-ES">
              <a:solidFill>
                <a:srgbClr val="FFFFFF"/>
              </a:solidFill>
              <a:latin typeface="+mj-lt"/>
            </a:endParaRPr>
          </a:p>
        </p:txBody>
      </p:sp>
      <p:sp>
        <p:nvSpPr>
          <p:cNvPr id="5123" name="Rectangle 5">
            <a:extLst>
              <a:ext uri="{FF2B5EF4-FFF2-40B4-BE49-F238E27FC236}">
                <a16:creationId xmlns:a16="http://schemas.microsoft.com/office/drawing/2014/main" id="{4D496839-51AF-8488-44A2-9ABDB59E6EEE}"/>
              </a:ext>
            </a:extLst>
          </p:cNvPr>
          <p:cNvSpPr>
            <a:spLocks noChangeArrowheads="1"/>
          </p:cNvSpPr>
          <p:nvPr/>
        </p:nvSpPr>
        <p:spPr bwMode="auto">
          <a:xfrm rot="16200000">
            <a:off x="-768350" y="1963738"/>
            <a:ext cx="511492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85000"/>
              </a:lnSpc>
              <a:spcBef>
                <a:spcPct val="0"/>
              </a:spcBef>
              <a:spcAft>
                <a:spcPct val="0"/>
              </a:spcAft>
              <a:buFontTx/>
              <a:buNone/>
              <a:defRPr/>
            </a:pPr>
            <a:r>
              <a:rPr lang="en-US" altLang="es-ES" sz="4000" b="1" u="none" dirty="0">
                <a:solidFill>
                  <a:schemeClr val="bg1"/>
                </a:solidFill>
                <a:latin typeface="+mj-lt"/>
              </a:rPr>
              <a:t>DESARROLLO Y CONFIGURACIÓN</a:t>
            </a:r>
          </a:p>
        </p:txBody>
      </p:sp>
      <p:sp>
        <p:nvSpPr>
          <p:cNvPr id="5124" name="Rectangle 6">
            <a:extLst>
              <a:ext uri="{FF2B5EF4-FFF2-40B4-BE49-F238E27FC236}">
                <a16:creationId xmlns:a16="http://schemas.microsoft.com/office/drawing/2014/main" id="{27B06F14-DAB3-C841-93FD-AD9756A15EA6}"/>
              </a:ext>
            </a:extLst>
          </p:cNvPr>
          <p:cNvSpPr>
            <a:spLocks noChangeArrowheads="1"/>
          </p:cNvSpPr>
          <p:nvPr/>
        </p:nvSpPr>
        <p:spPr bwMode="auto">
          <a:xfrm rot="16200000">
            <a:off x="-2132806" y="2599532"/>
            <a:ext cx="51895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Bef>
                <a:spcPct val="50000"/>
              </a:spcBef>
              <a:spcAft>
                <a:spcPct val="20000"/>
              </a:spcAft>
              <a:buChar char="•"/>
              <a:defRPr sz="2000">
                <a:solidFill>
                  <a:schemeClr val="tx1"/>
                </a:solidFill>
                <a:latin typeface="Avenir LT 45 Book" pitchFamily="2" charset="0"/>
              </a:defRPr>
            </a:lvl1pPr>
            <a:lvl2pPr marL="742950" indent="-285750" eaLnBrk="0" hangingPunct="0">
              <a:lnSpc>
                <a:spcPct val="95000"/>
              </a:lnSpc>
              <a:spcBef>
                <a:spcPct val="20000"/>
              </a:spcBef>
              <a:buClr>
                <a:srgbClr val="8B8D8E"/>
              </a:buClr>
              <a:buSzPct val="80000"/>
              <a:buFont typeface="Wingdings" pitchFamily="2" charset="2"/>
              <a:buChar char="n"/>
              <a:defRPr sz="2000">
                <a:solidFill>
                  <a:schemeClr val="tx1"/>
                </a:solidFill>
                <a:latin typeface="Avenir LT 45 Book" pitchFamily="2" charset="0"/>
              </a:defRPr>
            </a:lvl2pPr>
            <a:lvl3pPr marL="1143000" indent="-228600" eaLnBrk="0" hangingPunct="0">
              <a:lnSpc>
                <a:spcPct val="95000"/>
              </a:lnSpc>
              <a:spcBef>
                <a:spcPct val="25000"/>
              </a:spcBef>
              <a:buChar char="–"/>
              <a:defRPr sz="2400">
                <a:solidFill>
                  <a:schemeClr val="tx1"/>
                </a:solidFill>
                <a:latin typeface="Avenir LT 45 Book" pitchFamily="2" charset="0"/>
              </a:defRPr>
            </a:lvl3pPr>
            <a:lvl4pPr marL="1600200" indent="-228600" eaLnBrk="0" hangingPunct="0">
              <a:lnSpc>
                <a:spcPct val="95000"/>
              </a:lnSpc>
              <a:spcBef>
                <a:spcPct val="25000"/>
              </a:spcBef>
              <a:buSzPct val="70000"/>
              <a:buChar char="•"/>
              <a:defRPr sz="1600">
                <a:solidFill>
                  <a:schemeClr val="tx1"/>
                </a:solidFill>
                <a:latin typeface="Avenir LT 45 Book" pitchFamily="2" charset="0"/>
              </a:defRPr>
            </a:lvl4pPr>
            <a:lvl5pPr marL="2057400" indent="-228600" eaLnBrk="0" hangingPunct="0">
              <a:lnSpc>
                <a:spcPct val="95000"/>
              </a:lnSpc>
              <a:spcBef>
                <a:spcPct val="15000"/>
              </a:spcBef>
              <a:buSzPct val="70000"/>
              <a:buChar char="–"/>
              <a:defRPr sz="1600">
                <a:solidFill>
                  <a:schemeClr val="tx1"/>
                </a:solidFill>
                <a:latin typeface="Avenir LT 45 Book" pitchFamily="2" charset="0"/>
              </a:defRPr>
            </a:lvl5pPr>
            <a:lvl6pPr marL="25146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6pPr>
            <a:lvl7pPr marL="29718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7pPr>
            <a:lvl8pPr marL="34290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8pPr>
            <a:lvl9pPr marL="3886200" indent="-228600" eaLnBrk="0" fontAlgn="base" hangingPunct="0">
              <a:lnSpc>
                <a:spcPct val="95000"/>
              </a:lnSpc>
              <a:spcBef>
                <a:spcPct val="15000"/>
              </a:spcBef>
              <a:spcAft>
                <a:spcPct val="0"/>
              </a:spcAft>
              <a:buSzPct val="70000"/>
              <a:buChar char="–"/>
              <a:defRPr sz="1600">
                <a:solidFill>
                  <a:schemeClr val="tx1"/>
                </a:solidFill>
                <a:latin typeface="Avenir LT 45 Book" pitchFamily="2" charset="0"/>
              </a:defRPr>
            </a:lvl9pPr>
          </a:lstStyle>
          <a:p>
            <a:pPr algn="ctr" eaLnBrk="1" hangingPunct="1">
              <a:lnSpc>
                <a:spcPct val="110000"/>
              </a:lnSpc>
              <a:spcBef>
                <a:spcPct val="0"/>
              </a:spcBef>
              <a:buFontTx/>
              <a:buNone/>
              <a:defRPr/>
            </a:pPr>
            <a:r>
              <a:rPr lang="en-US" altLang="es-ES" sz="3000" b="1" u="none" dirty="0">
                <a:latin typeface="+mj-lt"/>
              </a:rPr>
              <a:t>ENTORNOS</a:t>
            </a:r>
          </a:p>
        </p:txBody>
      </p:sp>
      <p:pic>
        <p:nvPicPr>
          <p:cNvPr id="29701" name="Picture 91" descr="Z:\Logos\LOGOTIPOS_GMV\GMV_Logo\PhotoshopCS2\RGB\jpgs\GMV_BckgRGBrojo.jpg">
            <a:extLst>
              <a:ext uri="{FF2B5EF4-FFF2-40B4-BE49-F238E27FC236}">
                <a16:creationId xmlns:a16="http://schemas.microsoft.com/office/drawing/2014/main" id="{B0FB7DF1-CF86-7CD8-1815-0DE4D817C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74"/>
          <a:stretch>
            <a:fillRect/>
          </a:stretch>
        </p:blipFill>
        <p:spPr bwMode="auto">
          <a:xfrm>
            <a:off x="7710488" y="4856163"/>
            <a:ext cx="12874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heme/theme1.xml><?xml version="1.0" encoding="utf-8"?>
<a:theme xmlns:a="http://schemas.openxmlformats.org/drawingml/2006/main" name="plantilla_presentacion_gmv_esp">
  <a:themeElements>
    <a:clrScheme name="">
      <a:dk1>
        <a:srgbClr val="000000"/>
      </a:dk1>
      <a:lt1>
        <a:srgbClr val="FFFFFF"/>
      </a:lt1>
      <a:dk2>
        <a:srgbClr val="8B8D8E"/>
      </a:dk2>
      <a:lt2>
        <a:srgbClr val="8B8D8E"/>
      </a:lt2>
      <a:accent1>
        <a:srgbClr val="E00034"/>
      </a:accent1>
      <a:accent2>
        <a:srgbClr val="8B8D8E"/>
      </a:accent2>
      <a:accent3>
        <a:srgbClr val="FFFFFF"/>
      </a:accent3>
      <a:accent4>
        <a:srgbClr val="000000"/>
      </a:accent4>
      <a:accent5>
        <a:srgbClr val="EDAAAE"/>
      </a:accent5>
      <a:accent6>
        <a:srgbClr val="7D7F80"/>
      </a:accent6>
      <a:hlink>
        <a:srgbClr val="000000"/>
      </a:hlink>
      <a:folHlink>
        <a:srgbClr val="F4A700"/>
      </a:folHlink>
    </a:clrScheme>
    <a:fontScheme name="Landor Brand Architectur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rnd" cmpd="sng" algn="ctr">
          <a:solidFill>
            <a:srgbClr val="000099"/>
          </a:solidFill>
          <a:prstDash val="sysDot"/>
          <a:round/>
          <a:headEnd type="none" w="med" len="med"/>
          <a:tailEnd type="none" w="med" len="med"/>
        </a:ln>
        <a:effectLst/>
        <a:extLst>
          <a:ext uri="{909E8E84-426E-40DD-AFC4-6F175D3DCCD1}">
            <a14:hiddenFill xmlns:a14="http://schemas.microsoft.com/office/drawing/2010/main">
              <a:solidFill>
                <a:srgbClr val="33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45720" tIns="45720" rIns="4572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altLang="es-ES" sz="2000" b="0" i="0" u="none" strike="noStrike" cap="none" normalizeH="0" baseline="0" smtClean="0">
            <a:ln>
              <a:noFill/>
            </a:ln>
            <a:solidFill>
              <a:srgbClr val="FFFFFF"/>
            </a:solidFill>
            <a:effectLst/>
            <a:latin typeface="Verdana" pitchFamily="34" charset="0"/>
          </a:defRPr>
        </a:defPPr>
      </a:lstStyle>
    </a:spDef>
    <a:lnDef>
      <a:spPr bwMode="auto">
        <a:xfrm>
          <a:off x="0" y="0"/>
          <a:ext cx="1" cy="1"/>
        </a:xfrm>
        <a:custGeom>
          <a:avLst/>
          <a:gdLst/>
          <a:ahLst/>
          <a:cxnLst/>
          <a:rect l="0" t="0" r="0" b="0"/>
          <a:pathLst/>
        </a:custGeom>
        <a:noFill/>
        <a:ln w="9525" cap="rnd" cmpd="sng" algn="ctr">
          <a:solidFill>
            <a:srgbClr val="000099"/>
          </a:solidFill>
          <a:prstDash val="sysDot"/>
          <a:round/>
          <a:headEnd type="none" w="med" len="med"/>
          <a:tailEnd type="none" w="med" len="med"/>
        </a:ln>
        <a:effectLst/>
        <a:extLst>
          <a:ext uri="{909E8E84-426E-40DD-AFC4-6F175D3DCCD1}">
            <a14:hiddenFill xmlns:a14="http://schemas.microsoft.com/office/drawing/2010/main">
              <a:solidFill>
                <a:srgbClr val="33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45720" tIns="45720" rIns="4572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altLang="es-ES" sz="2000" b="0" i="0" u="none" strike="noStrike" cap="none" normalizeH="0" baseline="0" smtClean="0">
            <a:ln>
              <a:noFill/>
            </a:ln>
            <a:solidFill>
              <a:srgbClr val="FFFFFF"/>
            </a:solidFill>
            <a:effectLst/>
            <a:latin typeface="Verdana" pitchFamily="34" charset="0"/>
          </a:defRPr>
        </a:defPPr>
      </a:lstStyle>
    </a:lnDef>
  </a:objectDefaults>
  <a:extraClrSchemeLst>
    <a:extraClrScheme>
      <a:clrScheme name="Landor Brand Architecture 1">
        <a:dk1>
          <a:srgbClr val="000000"/>
        </a:dk1>
        <a:lt1>
          <a:srgbClr val="FFFFFF"/>
        </a:lt1>
        <a:dk2>
          <a:srgbClr val="8B8D8E"/>
        </a:dk2>
        <a:lt2>
          <a:srgbClr val="8B8D8E"/>
        </a:lt2>
        <a:accent1>
          <a:srgbClr val="E00034"/>
        </a:accent1>
        <a:accent2>
          <a:srgbClr val="8B8D8E"/>
        </a:accent2>
        <a:accent3>
          <a:srgbClr val="FFFFFF"/>
        </a:accent3>
        <a:accent4>
          <a:srgbClr val="000000"/>
        </a:accent4>
        <a:accent5>
          <a:srgbClr val="EDAAAE"/>
        </a:accent5>
        <a:accent6>
          <a:srgbClr val="7D7F80"/>
        </a:accent6>
        <a:hlink>
          <a:srgbClr val="000000"/>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iseño predeterminado">
  <a:themeElements>
    <a:clrScheme name="">
      <a:dk1>
        <a:srgbClr val="000000"/>
      </a:dk1>
      <a:lt1>
        <a:srgbClr val="FFFFFF"/>
      </a:lt1>
      <a:dk2>
        <a:srgbClr val="8B8D8E"/>
      </a:dk2>
      <a:lt2>
        <a:srgbClr val="8B8D8E"/>
      </a:lt2>
      <a:accent1>
        <a:srgbClr val="E00034"/>
      </a:accent1>
      <a:accent2>
        <a:srgbClr val="8B8D8E"/>
      </a:accent2>
      <a:accent3>
        <a:srgbClr val="FFFFFF"/>
      </a:accent3>
      <a:accent4>
        <a:srgbClr val="000000"/>
      </a:accent4>
      <a:accent5>
        <a:srgbClr val="EDAAAE"/>
      </a:accent5>
      <a:accent6>
        <a:srgbClr val="7D7F80"/>
      </a:accent6>
      <a:hlink>
        <a:srgbClr val="000000"/>
      </a:hlink>
      <a:folHlink>
        <a:srgbClr val="F4A700"/>
      </a:folHlink>
    </a:clrScheme>
    <a:fontScheme name="Diseño predeterminado">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b"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tab pos="2517775" algn="r"/>
          </a:tabLst>
          <a:defRPr kumimoji="0" lang="en-US" sz="900" b="0" i="0" u="none" strike="noStrike" cap="none" normalizeH="0" baseline="0" smtClean="0">
            <a:ln>
              <a:noFill/>
            </a:ln>
            <a:solidFill>
              <a:schemeClr val="bg1"/>
            </a:solidFill>
            <a:effectLst/>
            <a:latin typeface="Verdana" pitchFamily="34" charset="0"/>
          </a:defRPr>
        </a:defPPr>
      </a:lstStyle>
    </a:spDef>
    <a:lnDef>
      <a:spPr bwMode="auto">
        <a:xfrm>
          <a:off x="0" y="0"/>
          <a:ext cx="1" cy="1"/>
        </a:xfrm>
        <a:custGeom>
          <a:avLst/>
          <a:gdLst/>
          <a:ahLst/>
          <a:cxnLst/>
          <a:rect l="0" t="0" r="0" b="0"/>
          <a:pathLst/>
        </a:custGeom>
        <a:solidFill>
          <a:srgbClr val="FFFF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b"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tab pos="2517775" algn="r"/>
          </a:tabLst>
          <a:defRPr kumimoji="0" lang="en-US" sz="900" b="0" i="0" u="none" strike="noStrike" cap="none" normalizeH="0" baseline="0" smtClean="0">
            <a:ln>
              <a:noFill/>
            </a:ln>
            <a:solidFill>
              <a:schemeClr val="bg1"/>
            </a:solidFill>
            <a:effectLst/>
            <a:latin typeface="Verdana" pitchFamily="34" charset="0"/>
          </a:defRPr>
        </a:defP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a:defRPr sz="2000" kern="0" dirty="0" smtClean="0">
            <a:solidFill>
              <a:schemeClr val="bg2">
                <a:lumMod val="75000"/>
              </a:schemeClr>
            </a:solidFill>
          </a:defRPr>
        </a:defPPr>
      </a:lstStyle>
    </a:txDef>
  </a:objectDefaults>
  <a:extraClrSchemeLst>
    <a:extraClrScheme>
      <a:clrScheme name="Diseño predeterminado 1">
        <a:dk1>
          <a:srgbClr val="000000"/>
        </a:dk1>
        <a:lt1>
          <a:srgbClr val="FFFFFF"/>
        </a:lt1>
        <a:dk2>
          <a:srgbClr val="8B8D8E"/>
        </a:dk2>
        <a:lt2>
          <a:srgbClr val="8B8D8E"/>
        </a:lt2>
        <a:accent1>
          <a:srgbClr val="E00034"/>
        </a:accent1>
        <a:accent2>
          <a:srgbClr val="8B8D8E"/>
        </a:accent2>
        <a:accent3>
          <a:srgbClr val="FFFFFF"/>
        </a:accent3>
        <a:accent4>
          <a:srgbClr val="000000"/>
        </a:accent4>
        <a:accent5>
          <a:srgbClr val="EDAAAE"/>
        </a:accent5>
        <a:accent6>
          <a:srgbClr val="7D7F80"/>
        </a:accent6>
        <a:hlink>
          <a:srgbClr val="000000"/>
        </a:hlink>
        <a:folHlink>
          <a:srgbClr val="3366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175B6DEE9DF4D4293C3DB3AD0C43F03" ma:contentTypeVersion="0" ma:contentTypeDescription="Crear nuevo documento." ma:contentTypeScope="" ma:versionID="4cfda61cceb79e7eec565cdec76cda7c">
  <xsd:schema xmlns:xsd="http://www.w3.org/2001/XMLSchema" xmlns:xs="http://www.w3.org/2001/XMLSchema" xmlns:p="http://schemas.microsoft.com/office/2006/metadata/properties" targetNamespace="http://schemas.microsoft.com/office/2006/metadata/properties" ma:root="true" ma:fieldsID="ebba8a198e9bb40c3eeca6d0bd4125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LongProperties xmlns="http://schemas.microsoft.com/office/2006/metadata/longProperties"/>
</file>

<file path=customXml/itemProps1.xml><?xml version="1.0" encoding="utf-8"?>
<ds:datastoreItem xmlns:ds="http://schemas.openxmlformats.org/officeDocument/2006/customXml" ds:itemID="{9B3E5B47-7800-4CB4-9920-4B9AB8C01A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7232A78-4C35-40F1-98B9-3CD0EB42E350}">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plantilla_presentacion_gmv_esp</Template>
  <TotalTime>51198</TotalTime>
  <Words>2819</Words>
  <Application>Microsoft Office PowerPoint</Application>
  <PresentationFormat>On-screen Show (16:10)</PresentationFormat>
  <Paragraphs>467</Paragraphs>
  <Slides>35</Slides>
  <Notes>20</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plantilla_presentacion_gmv_esp</vt:lpstr>
      <vt:lpstr>Diseño predeterminado</vt:lpstr>
      <vt:lpstr>PowerPoint Presentation</vt:lpstr>
      <vt:lpstr>INDICE </vt:lpstr>
      <vt:lpstr>CONTENIDO</vt:lpstr>
      <vt:lpstr>PowerPoint Presentation</vt:lpstr>
      <vt:lpstr>PowerPoint Presentation</vt:lpstr>
      <vt:lpstr>PowerPoint Presentation</vt:lpstr>
      <vt:lpstr>PowerPoint Presentation</vt:lpstr>
      <vt:lpstr>Servicio de Fraude interno y Blanqueo de capitales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TESORERÍA ESPAÑA</vt:lpstr>
      <vt:lpstr>TESORERÍA MEXICO</vt:lpstr>
      <vt:lpstr>GESTIÓN DE RECIBOS ESPAÑA</vt:lpstr>
      <vt:lpstr>FSL ITALIA</vt:lpstr>
      <vt:lpstr>FSL VENEZUELA</vt:lpstr>
      <vt:lpstr>RED COMERCIAL</vt:lpstr>
      <vt:lpstr>BLANQUEO DE CAPITAL BRASIL</vt:lpstr>
      <vt:lpstr>MEDIO AMBIENTE</vt:lpstr>
    </vt:vector>
  </TitlesOfParts>
  <Company>GMV</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presentation</dc:title>
  <dc:creator>Rebeca López Calvo</dc:creator>
  <cp:lastModifiedBy>Adolfo García Navarro</cp:lastModifiedBy>
  <cp:revision>1156</cp:revision>
  <cp:lastPrinted>2014-03-13T14:53:22Z</cp:lastPrinted>
  <dcterms:created xsi:type="dcterms:W3CDTF">2006-03-07T16:16:04Z</dcterms:created>
  <dcterms:modified xsi:type="dcterms:W3CDTF">2023-02-19T14:58:18Z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Material Corporativo</vt:lpwstr>
  </property>
  <property fmtid="{D5CDD505-2E9C-101B-9397-08002B2CF9AE}" pid="3" name="Tipo de Material">
    <vt:lpwstr>Presentaciones</vt:lpwstr>
  </property>
  <property fmtid="{D5CDD505-2E9C-101B-9397-08002B2CF9AE}" pid="4" name="Nombre Empresa">
    <vt:lpwstr>7</vt:lpwstr>
  </property>
  <property fmtid="{D5CDD505-2E9C-101B-9397-08002B2CF9AE}" pid="5" name="TipoDeMaterial">
    <vt:lpwstr>4</vt:lpwstr>
  </property>
  <property fmtid="{D5CDD505-2E9C-101B-9397-08002B2CF9AE}" pid="6" name="Comentario">
    <vt:lpwstr>Spanish PPT</vt:lpwstr>
  </property>
  <property fmtid="{D5CDD505-2E9C-101B-9397-08002B2CF9AE}" pid="7" name="isPublished">
    <vt:lpwstr>1</vt:lpwstr>
  </property>
  <property fmtid="{D5CDD505-2E9C-101B-9397-08002B2CF9AE}" pid="8" name="display_urn:schemas-microsoft-com:office:office#Editor">
    <vt:lpwstr>Rebeca López Calvo</vt:lpwstr>
  </property>
  <property fmtid="{D5CDD505-2E9C-101B-9397-08002B2CF9AE}" pid="9" name="Order">
    <vt:lpwstr>55100.0000000000</vt:lpwstr>
  </property>
  <property fmtid="{D5CDD505-2E9C-101B-9397-08002B2CF9AE}" pid="10" name="display_urn:schemas-microsoft-com:office:office#Author">
    <vt:lpwstr>Rebeca López Calvo</vt:lpwstr>
  </property>
  <property fmtid="{D5CDD505-2E9C-101B-9397-08002B2CF9AE}" pid="11" name="ContentTypeId">
    <vt:lpwstr>0x0101007B4F0783C7398045A5C3A19E4F33783300017AFDDBEFB1514AB4732F3DFC3112E1</vt:lpwstr>
  </property>
</Properties>
</file>